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88" r:id="rId2"/>
    <p:sldId id="591" r:id="rId3"/>
    <p:sldId id="595" r:id="rId4"/>
    <p:sldId id="607" r:id="rId5"/>
    <p:sldId id="616" r:id="rId6"/>
    <p:sldId id="608" r:id="rId7"/>
    <p:sldId id="623" r:id="rId8"/>
    <p:sldId id="382" r:id="rId9"/>
    <p:sldId id="401" r:id="rId10"/>
    <p:sldId id="410" r:id="rId11"/>
    <p:sldId id="625" r:id="rId12"/>
    <p:sldId id="406" r:id="rId13"/>
    <p:sldId id="402" r:id="rId14"/>
    <p:sldId id="411" r:id="rId15"/>
    <p:sldId id="412" r:id="rId16"/>
    <p:sldId id="413" r:id="rId17"/>
    <p:sldId id="400" r:id="rId18"/>
    <p:sldId id="627" r:id="rId19"/>
    <p:sldId id="404" r:id="rId20"/>
    <p:sldId id="628" r:id="rId21"/>
    <p:sldId id="384" r:id="rId22"/>
    <p:sldId id="314" r:id="rId23"/>
    <p:sldId id="383" r:id="rId24"/>
    <p:sldId id="512" r:id="rId25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3" userDrawn="1">
          <p15:clr>
            <a:srgbClr val="A4A3A4"/>
          </p15:clr>
        </p15:guide>
        <p15:guide id="2" orient="horz" pos="327" userDrawn="1">
          <p15:clr>
            <a:srgbClr val="A4A3A4"/>
          </p15:clr>
        </p15:guide>
        <p15:guide id="3" orient="horz" pos="690" userDrawn="1">
          <p15:clr>
            <a:srgbClr val="A4A3A4"/>
          </p15:clr>
        </p15:guide>
        <p15:guide id="4" orient="horz" pos="3094" userDrawn="1">
          <p15:clr>
            <a:srgbClr val="A4A3A4"/>
          </p15:clr>
        </p15:guide>
        <p15:guide id="6" pos="5284" userDrawn="1">
          <p15:clr>
            <a:srgbClr val="A4A3A4"/>
          </p15:clr>
        </p15:guide>
        <p15:guide id="7" pos="5488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pos="3288" userDrawn="1">
          <p15:clr>
            <a:srgbClr val="A4A3A4"/>
          </p15:clr>
        </p15:guide>
        <p15:guide id="10" pos="1769" userDrawn="1">
          <p15:clr>
            <a:srgbClr val="A4A3A4"/>
          </p15:clr>
        </p15:guide>
        <p15:guide id="11" pos="2494" userDrawn="1">
          <p15:clr>
            <a:srgbClr val="A4A3A4"/>
          </p15:clr>
        </p15:guide>
        <p15:guide id="12" pos="2880" userDrawn="1">
          <p15:clr>
            <a:srgbClr val="A4A3A4"/>
          </p15:clr>
        </p15:guide>
        <p15:guide id="13" orient="horz" pos="214" userDrawn="1">
          <p15:clr>
            <a:srgbClr val="A4A3A4"/>
          </p15:clr>
        </p15:guide>
        <p15:guide id="14" pos="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248"/>
    <a:srgbClr val="FF9300"/>
    <a:srgbClr val="7DE7E9"/>
    <a:srgbClr val="FB5A46"/>
    <a:srgbClr val="FB6928"/>
    <a:srgbClr val="FF7874"/>
    <a:srgbClr val="E65146"/>
    <a:srgbClr val="2180B4"/>
    <a:srgbClr val="FB7671"/>
    <a:srgbClr val="E63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Estilo claro 2 - Énfasis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Énfasi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Énfasi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32" autoAdjust="0"/>
    <p:restoredTop sz="95673"/>
  </p:normalViewPr>
  <p:slideViewPr>
    <p:cSldViewPr snapToGrid="0" snapToObjects="1" showGuides="1">
      <p:cViewPr varScale="1">
        <p:scale>
          <a:sx n="153" d="100"/>
          <a:sy n="153" d="100"/>
        </p:scale>
        <p:origin x="984" y="168"/>
      </p:cViewPr>
      <p:guideLst>
        <p:guide orient="horz" pos="2913"/>
        <p:guide orient="horz" pos="327"/>
        <p:guide orient="horz" pos="690"/>
        <p:guide orient="horz" pos="3094"/>
        <p:guide pos="5284"/>
        <p:guide pos="5488"/>
        <p:guide pos="476"/>
        <p:guide pos="3288"/>
        <p:guide pos="1769"/>
        <p:guide pos="2494"/>
        <p:guide pos="2880"/>
        <p:guide orient="horz" pos="214"/>
        <p:guide pos="2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1" d="100"/>
        <a:sy n="61" d="100"/>
      </p:scale>
      <p:origin x="0" y="0"/>
    </p:cViewPr>
  </p:sorterViewPr>
  <p:notesViewPr>
    <p:cSldViewPr snapToGrid="0" snapToObjects="1" showGuides="1">
      <p:cViewPr varScale="1">
        <p:scale>
          <a:sx n="81" d="100"/>
          <a:sy n="81" d="100"/>
        </p:scale>
        <p:origin x="217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389BFE-C767-ED42-A363-504E073527BF}" type="doc">
      <dgm:prSet loTypeId="urn:microsoft.com/office/officeart/2005/8/layout/vList4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D0C27526-5497-6F46-B4A3-09E5EE39EB15}">
      <dgm:prSet phldrT="[Texto]"/>
      <dgm:spPr/>
      <dgm:t>
        <a:bodyPr/>
        <a:lstStyle/>
        <a:p>
          <a:r>
            <a:rPr lang="es-ES" b="1"/>
            <a:t>Acción 1: plan de despliegue europeo común</a:t>
          </a:r>
        </a:p>
      </dgm:t>
    </dgm:pt>
    <dgm:pt modelId="{66B8FDB4-8A7F-F34F-BEF5-045A354EC224}" type="parTrans" cxnId="{7B42A452-1CF3-154D-A68A-43EF1EC151BA}">
      <dgm:prSet/>
      <dgm:spPr/>
      <dgm:t>
        <a:bodyPr/>
        <a:lstStyle/>
        <a:p>
          <a:endParaRPr lang="es-ES"/>
        </a:p>
      </dgm:t>
    </dgm:pt>
    <dgm:pt modelId="{2185C41A-74C8-7D44-897E-1B8992A8D963}" type="sibTrans" cxnId="{7B42A452-1CF3-154D-A68A-43EF1EC151BA}">
      <dgm:prSet/>
      <dgm:spPr/>
      <dgm:t>
        <a:bodyPr/>
        <a:lstStyle/>
        <a:p>
          <a:endParaRPr lang="es-ES"/>
        </a:p>
      </dgm:t>
    </dgm:pt>
    <dgm:pt modelId="{6B718145-5B50-0840-BB1B-3C1A2606DC8B}">
      <dgm:prSet phldrT="[Texto]"/>
      <dgm:spPr/>
      <dgm:t>
        <a:bodyPr/>
        <a:lstStyle/>
        <a:p>
          <a:r>
            <a:rPr lang="es-ES"/>
            <a:t>2017 - 2020: ensayos preliminares. 2018 en adelante redes </a:t>
          </a:r>
          <a:r>
            <a:rPr lang="es-ES" err="1"/>
            <a:t>precomerciales</a:t>
          </a:r>
          <a:endParaRPr lang="es-ES"/>
        </a:p>
      </dgm:t>
    </dgm:pt>
    <dgm:pt modelId="{CE7EF277-DBED-7D4D-B533-7453A934FFF4}" type="parTrans" cxnId="{7D5F1365-2458-E342-927C-38E93FF81D3D}">
      <dgm:prSet/>
      <dgm:spPr/>
      <dgm:t>
        <a:bodyPr/>
        <a:lstStyle/>
        <a:p>
          <a:endParaRPr lang="es-ES"/>
        </a:p>
      </dgm:t>
    </dgm:pt>
    <dgm:pt modelId="{20F1BBCE-FAB9-744F-A7C3-94D502F7B9B0}" type="sibTrans" cxnId="{7D5F1365-2458-E342-927C-38E93FF81D3D}">
      <dgm:prSet/>
      <dgm:spPr/>
      <dgm:t>
        <a:bodyPr/>
        <a:lstStyle/>
        <a:p>
          <a:endParaRPr lang="es-ES"/>
        </a:p>
      </dgm:t>
    </dgm:pt>
    <dgm:pt modelId="{D24AF250-613F-BD41-8477-61EA43063B72}">
      <dgm:prSet phldrT="[Texto]"/>
      <dgm:spPr/>
      <dgm:t>
        <a:bodyPr/>
        <a:lstStyle/>
        <a:p>
          <a:r>
            <a:rPr lang="es-ES"/>
            <a:t>Final de 2017: planes Nacionales 5G. 2020: una ciudad de cada estado 5G</a:t>
          </a:r>
        </a:p>
      </dgm:t>
    </dgm:pt>
    <dgm:pt modelId="{9D5F7E20-2167-014B-95D3-F080E00427F0}" type="parTrans" cxnId="{CB42420A-BD65-1348-AD2B-768A2D5CD8AA}">
      <dgm:prSet/>
      <dgm:spPr/>
      <dgm:t>
        <a:bodyPr/>
        <a:lstStyle/>
        <a:p>
          <a:endParaRPr lang="es-ES"/>
        </a:p>
      </dgm:t>
    </dgm:pt>
    <dgm:pt modelId="{B0BE2A2B-EA2C-BF43-AA62-5F4572D384C3}" type="sibTrans" cxnId="{CB42420A-BD65-1348-AD2B-768A2D5CD8AA}">
      <dgm:prSet/>
      <dgm:spPr/>
      <dgm:t>
        <a:bodyPr/>
        <a:lstStyle/>
        <a:p>
          <a:endParaRPr lang="es-ES"/>
        </a:p>
      </dgm:t>
    </dgm:pt>
    <dgm:pt modelId="{CC5DD7BF-F806-2D43-85FB-06E0E35EA608}">
      <dgm:prSet phldrT="[Texto]"/>
      <dgm:spPr/>
      <dgm:t>
        <a:bodyPr/>
        <a:lstStyle/>
        <a:p>
          <a:r>
            <a:rPr lang="es-ES" b="1"/>
            <a:t>Acción 2: identificación de las bandas de frecuencia principales para el 5G</a:t>
          </a:r>
        </a:p>
      </dgm:t>
    </dgm:pt>
    <dgm:pt modelId="{EE71522B-A4C5-D54A-85CF-5547013BA3CC}" type="parTrans" cxnId="{C282A992-329A-314E-A77E-2C69B316C910}">
      <dgm:prSet/>
      <dgm:spPr/>
      <dgm:t>
        <a:bodyPr/>
        <a:lstStyle/>
        <a:p>
          <a:endParaRPr lang="es-ES"/>
        </a:p>
      </dgm:t>
    </dgm:pt>
    <dgm:pt modelId="{46B2C7C0-AE72-8047-AEC5-39D55891600C}" type="sibTrans" cxnId="{C282A992-329A-314E-A77E-2C69B316C910}">
      <dgm:prSet/>
      <dgm:spPr/>
      <dgm:t>
        <a:bodyPr/>
        <a:lstStyle/>
        <a:p>
          <a:endParaRPr lang="es-ES"/>
        </a:p>
      </dgm:t>
    </dgm:pt>
    <dgm:pt modelId="{3C646792-AE42-E24E-ADB7-6F8C66B61EA2}">
      <dgm:prSet phldrT="[Texto]"/>
      <dgm:spPr/>
      <dgm:t>
        <a:bodyPr/>
        <a:lstStyle/>
        <a:p>
          <a:r>
            <a:rPr lang="es-ES"/>
            <a:t>Con frecuencias en los tres rangos principales (baja &lt; 1Ghz; media entre 1 </a:t>
          </a:r>
          <a:r>
            <a:rPr lang="es-ES" err="1"/>
            <a:t>Ghz</a:t>
          </a:r>
          <a:r>
            <a:rPr lang="es-ES"/>
            <a:t> y 6 </a:t>
          </a:r>
          <a:r>
            <a:rPr lang="es-ES" err="1"/>
            <a:t>Ghz</a:t>
          </a:r>
          <a:r>
            <a:rPr lang="es-ES"/>
            <a:t>; alta, por encima de los 6Ghz</a:t>
          </a:r>
        </a:p>
      </dgm:t>
    </dgm:pt>
    <dgm:pt modelId="{DF572950-1E5E-6A42-9F46-FCF61D72DE97}" type="parTrans" cxnId="{7DE9A11B-F5DD-AE41-A7A3-1B8C4C679D97}">
      <dgm:prSet/>
      <dgm:spPr/>
      <dgm:t>
        <a:bodyPr/>
        <a:lstStyle/>
        <a:p>
          <a:endParaRPr lang="es-ES"/>
        </a:p>
      </dgm:t>
    </dgm:pt>
    <dgm:pt modelId="{761E1772-1B84-B841-B112-0218879DA408}" type="sibTrans" cxnId="{7DE9A11B-F5DD-AE41-A7A3-1B8C4C679D97}">
      <dgm:prSet/>
      <dgm:spPr/>
      <dgm:t>
        <a:bodyPr/>
        <a:lstStyle/>
        <a:p>
          <a:endParaRPr lang="es-ES"/>
        </a:p>
      </dgm:t>
    </dgm:pt>
    <dgm:pt modelId="{DF5596B8-B49D-FC43-8045-76488A0EA6C0}">
      <dgm:prSet phldrT="[Texto]"/>
      <dgm:spPr/>
      <dgm:t>
        <a:bodyPr/>
        <a:lstStyle/>
        <a:p>
          <a:r>
            <a:rPr lang="es-ES"/>
            <a:t>Estudio del uso de bandas más allá de los 6Ghz</a:t>
          </a:r>
        </a:p>
      </dgm:t>
    </dgm:pt>
    <dgm:pt modelId="{E3D9DD1F-17EB-EE47-9EC8-41E091B2C1F4}" type="parTrans" cxnId="{D830327A-BC74-7E49-B3C7-44643BCDD90C}">
      <dgm:prSet/>
      <dgm:spPr/>
      <dgm:t>
        <a:bodyPr/>
        <a:lstStyle/>
        <a:p>
          <a:endParaRPr lang="es-ES"/>
        </a:p>
      </dgm:t>
    </dgm:pt>
    <dgm:pt modelId="{FE91CED3-6908-1341-BACD-DB32CD1C41F4}" type="sibTrans" cxnId="{D830327A-BC74-7E49-B3C7-44643BCDD90C}">
      <dgm:prSet/>
      <dgm:spPr/>
      <dgm:t>
        <a:bodyPr/>
        <a:lstStyle/>
        <a:p>
          <a:endParaRPr lang="es-ES"/>
        </a:p>
      </dgm:t>
    </dgm:pt>
    <dgm:pt modelId="{E3B94F8D-3540-1348-BD21-D85707644C82}">
      <dgm:prSet phldrT="[Texto]"/>
      <dgm:spPr/>
      <dgm:t>
        <a:bodyPr/>
        <a:lstStyle/>
        <a:p>
          <a:r>
            <a:rPr lang="es-ES" b="1"/>
            <a:t>Acción 3: asignación de espectro</a:t>
          </a:r>
        </a:p>
      </dgm:t>
    </dgm:pt>
    <dgm:pt modelId="{A58AD0A0-7E16-3144-9720-63C8830B8D2A}" type="parTrans" cxnId="{5D9785DB-CC1B-FA43-96B3-290DBBF6A614}">
      <dgm:prSet/>
      <dgm:spPr/>
      <dgm:t>
        <a:bodyPr/>
        <a:lstStyle/>
        <a:p>
          <a:endParaRPr lang="es-ES"/>
        </a:p>
      </dgm:t>
    </dgm:pt>
    <dgm:pt modelId="{FE88158E-FE09-6A4B-A472-568FD8205C89}" type="sibTrans" cxnId="{5D9785DB-CC1B-FA43-96B3-290DBBF6A614}">
      <dgm:prSet/>
      <dgm:spPr/>
      <dgm:t>
        <a:bodyPr/>
        <a:lstStyle/>
        <a:p>
          <a:endParaRPr lang="es-ES"/>
        </a:p>
      </dgm:t>
    </dgm:pt>
    <dgm:pt modelId="{005C7A01-5D58-1B4C-81F0-A18FF90142BF}">
      <dgm:prSet phldrT="[Texto]"/>
      <dgm:spPr/>
      <dgm:t>
        <a:bodyPr/>
        <a:lstStyle/>
        <a:p>
          <a:r>
            <a:rPr lang="es-ES"/>
            <a:t>Acuerdo antes de final de 2017 sobre las frecuencias a </a:t>
          </a:r>
          <a:r>
            <a:rPr lang="es-ES" err="1"/>
            <a:t>utilitzar</a:t>
          </a:r>
          <a:endParaRPr lang="es-ES"/>
        </a:p>
      </dgm:t>
    </dgm:pt>
    <dgm:pt modelId="{EFB803DC-1E81-DA48-9FD6-A415168A397D}" type="parTrans" cxnId="{DF3818C2-7903-0C45-B138-BCC7793FF489}">
      <dgm:prSet/>
      <dgm:spPr/>
      <dgm:t>
        <a:bodyPr/>
        <a:lstStyle/>
        <a:p>
          <a:endParaRPr lang="es-ES"/>
        </a:p>
      </dgm:t>
    </dgm:pt>
    <dgm:pt modelId="{E3FD5DB3-21B1-4049-B1C3-A3144B3E8B7B}" type="sibTrans" cxnId="{DF3818C2-7903-0C45-B138-BCC7793FF489}">
      <dgm:prSet/>
      <dgm:spPr/>
      <dgm:t>
        <a:bodyPr/>
        <a:lstStyle/>
        <a:p>
          <a:endParaRPr lang="es-ES"/>
        </a:p>
      </dgm:t>
    </dgm:pt>
    <dgm:pt modelId="{24800C49-1862-5F4C-8B73-27C59CD0CEE4}">
      <dgm:prSet phldrT="[Texto]"/>
      <dgm:spPr/>
      <dgm:t>
        <a:bodyPr/>
        <a:lstStyle/>
        <a:p>
          <a:r>
            <a:rPr lang="es-ES"/>
            <a:t>Antes de final de 2017 acuerdo sobre frecuencias más allá de los 6 </a:t>
          </a:r>
          <a:r>
            <a:rPr lang="es-ES" err="1"/>
            <a:t>Ghz</a:t>
          </a:r>
          <a:endParaRPr lang="es-ES"/>
        </a:p>
      </dgm:t>
    </dgm:pt>
    <dgm:pt modelId="{EF5C5D81-7F1E-224D-BC98-DE8463F5BEEB}" type="parTrans" cxnId="{5FF616C9-2460-054C-AD33-FF4C77EAB567}">
      <dgm:prSet/>
      <dgm:spPr/>
      <dgm:t>
        <a:bodyPr/>
        <a:lstStyle/>
        <a:p>
          <a:endParaRPr lang="es-ES"/>
        </a:p>
      </dgm:t>
    </dgm:pt>
    <dgm:pt modelId="{72ED91B8-8923-524B-BB81-6C5528BBC22B}" type="sibTrans" cxnId="{5FF616C9-2460-054C-AD33-FF4C77EAB567}">
      <dgm:prSet/>
      <dgm:spPr/>
      <dgm:t>
        <a:bodyPr/>
        <a:lstStyle/>
        <a:p>
          <a:endParaRPr lang="es-ES"/>
        </a:p>
      </dgm:t>
    </dgm:pt>
    <dgm:pt modelId="{D38C56DE-6C40-C347-9231-F704B49202C1}">
      <dgm:prSet phldrT="[Texto]"/>
      <dgm:spPr/>
      <dgm:t>
        <a:bodyPr/>
        <a:lstStyle/>
        <a:p>
          <a:r>
            <a:rPr lang="es-ES" b="1"/>
            <a:t>Acción 4: Desarrollo de los planes Nacionales 5G</a:t>
          </a:r>
        </a:p>
      </dgm:t>
    </dgm:pt>
    <dgm:pt modelId="{2371276D-B4A7-9547-A200-73F747DD07AF}" type="parTrans" cxnId="{8B13F361-1AD6-B64F-AA21-D35398201A62}">
      <dgm:prSet/>
      <dgm:spPr/>
      <dgm:t>
        <a:bodyPr/>
        <a:lstStyle/>
        <a:p>
          <a:endParaRPr lang="es-ES"/>
        </a:p>
      </dgm:t>
    </dgm:pt>
    <dgm:pt modelId="{8CFE59F6-7380-F543-9FB7-CEDFCAE00170}" type="sibTrans" cxnId="{8B13F361-1AD6-B64F-AA21-D35398201A62}">
      <dgm:prSet/>
      <dgm:spPr/>
      <dgm:t>
        <a:bodyPr/>
        <a:lstStyle/>
        <a:p>
          <a:endParaRPr lang="es-ES"/>
        </a:p>
      </dgm:t>
    </dgm:pt>
    <dgm:pt modelId="{DDAC7B14-E984-F646-A79B-08900E11C32A}">
      <dgm:prSet phldrT="[Texto]"/>
      <dgm:spPr/>
      <dgm:t>
        <a:bodyPr/>
        <a:lstStyle/>
        <a:p>
          <a:r>
            <a:rPr lang="es-ES" b="1"/>
            <a:t>Acción 5:  los estándares</a:t>
          </a:r>
        </a:p>
      </dgm:t>
    </dgm:pt>
    <dgm:pt modelId="{2D989EC4-05D1-C24B-827B-E5022FD061AD}" type="parTrans" cxnId="{54054B9C-41A1-264F-84D7-F649722535C5}">
      <dgm:prSet/>
      <dgm:spPr/>
      <dgm:t>
        <a:bodyPr/>
        <a:lstStyle/>
        <a:p>
          <a:endParaRPr lang="es-ES"/>
        </a:p>
      </dgm:t>
    </dgm:pt>
    <dgm:pt modelId="{4C37EE4D-3019-F942-8057-93C7FE8D0E7C}" type="sibTrans" cxnId="{54054B9C-41A1-264F-84D7-F649722535C5}">
      <dgm:prSet/>
      <dgm:spPr/>
      <dgm:t>
        <a:bodyPr/>
        <a:lstStyle/>
        <a:p>
          <a:endParaRPr lang="es-ES"/>
        </a:p>
      </dgm:t>
    </dgm:pt>
    <dgm:pt modelId="{006851B5-69E1-9846-94C2-88ACAA4100EE}">
      <dgm:prSet phldrT="[Texto]"/>
      <dgm:spPr/>
      <dgm:t>
        <a:bodyPr/>
        <a:lstStyle/>
        <a:p>
          <a:r>
            <a:rPr lang="es-ES" b="1"/>
            <a:t>Acción 6: animar a la industria</a:t>
          </a:r>
        </a:p>
      </dgm:t>
    </dgm:pt>
    <dgm:pt modelId="{D68E346E-32D1-734F-84D9-4BCF17DF27FD}" type="parTrans" cxnId="{DA57692F-4FF4-B746-BA59-9D44EC7948E3}">
      <dgm:prSet/>
      <dgm:spPr/>
      <dgm:t>
        <a:bodyPr/>
        <a:lstStyle/>
        <a:p>
          <a:endParaRPr lang="es-ES"/>
        </a:p>
      </dgm:t>
    </dgm:pt>
    <dgm:pt modelId="{0F78E6D3-5D22-EA47-B587-04398F5C2DCA}" type="sibTrans" cxnId="{DA57692F-4FF4-B746-BA59-9D44EC7948E3}">
      <dgm:prSet/>
      <dgm:spPr/>
      <dgm:t>
        <a:bodyPr/>
        <a:lstStyle/>
        <a:p>
          <a:endParaRPr lang="es-ES"/>
        </a:p>
      </dgm:t>
    </dgm:pt>
    <dgm:pt modelId="{C4E2EC55-BD25-044A-8963-FC986FAB2C87}">
      <dgm:prSet phldrT="[Texto]"/>
      <dgm:spPr/>
      <dgm:t>
        <a:bodyPr/>
        <a:lstStyle/>
        <a:p>
          <a:r>
            <a:rPr lang="es-ES" b="1"/>
            <a:t>Acción 7: 5G y ciudadanía</a:t>
          </a:r>
        </a:p>
      </dgm:t>
    </dgm:pt>
    <dgm:pt modelId="{6FA0487E-5678-4D4F-A483-16003E211E5D}" type="parTrans" cxnId="{D9A01D19-79D7-C64D-9B65-560CB8559440}">
      <dgm:prSet/>
      <dgm:spPr/>
      <dgm:t>
        <a:bodyPr/>
        <a:lstStyle/>
        <a:p>
          <a:endParaRPr lang="es-ES"/>
        </a:p>
      </dgm:t>
    </dgm:pt>
    <dgm:pt modelId="{DDCFD052-0C9F-6C4F-9DDB-8DC65F16416F}" type="sibTrans" cxnId="{D9A01D19-79D7-C64D-9B65-560CB8559440}">
      <dgm:prSet/>
      <dgm:spPr/>
      <dgm:t>
        <a:bodyPr/>
        <a:lstStyle/>
        <a:p>
          <a:endParaRPr lang="es-ES"/>
        </a:p>
      </dgm:t>
    </dgm:pt>
    <dgm:pt modelId="{23D1C409-F279-E043-84F1-126B311370D2}">
      <dgm:prSet phldrT="[Texto]"/>
      <dgm:spPr/>
      <dgm:t>
        <a:bodyPr/>
        <a:lstStyle/>
        <a:p>
          <a:r>
            <a:rPr lang="es-ES"/>
            <a:t>2025 cobertura completa en las mayores zonas urbanas y los llamados “corredores europeos de transporte”</a:t>
          </a:r>
        </a:p>
      </dgm:t>
    </dgm:pt>
    <dgm:pt modelId="{7200BDA9-B28F-4C4B-98D1-B8149FC2ECB0}" type="parTrans" cxnId="{BD9359D3-C4EA-6D41-B5B6-B25122EFE02F}">
      <dgm:prSet/>
      <dgm:spPr/>
      <dgm:t>
        <a:bodyPr/>
        <a:lstStyle/>
        <a:p>
          <a:endParaRPr lang="es-ES"/>
        </a:p>
      </dgm:t>
    </dgm:pt>
    <dgm:pt modelId="{4C4235F5-BFF6-6148-BE9B-2191CEFC3B13}" type="sibTrans" cxnId="{BD9359D3-C4EA-6D41-B5B6-B25122EFE02F}">
      <dgm:prSet/>
      <dgm:spPr/>
      <dgm:t>
        <a:bodyPr/>
        <a:lstStyle/>
        <a:p>
          <a:endParaRPr lang="es-ES"/>
        </a:p>
      </dgm:t>
    </dgm:pt>
    <dgm:pt modelId="{170EA514-5586-334C-A9A3-B84993D6E136}">
      <dgm:prSet phldrT="[Texto]"/>
      <dgm:spPr/>
      <dgm:t>
        <a:bodyPr/>
        <a:lstStyle/>
        <a:p>
          <a:r>
            <a:rPr lang="es-ES"/>
            <a:t>Para el desarrollo de escenarios conjuntos de despliegue de fibra óptica y 5G</a:t>
          </a:r>
        </a:p>
      </dgm:t>
    </dgm:pt>
    <dgm:pt modelId="{D2D4F6B7-7661-B44E-B9EF-5385104A1E00}" type="parTrans" cxnId="{6344EFED-E488-B246-AF5E-59B6DF70C555}">
      <dgm:prSet/>
      <dgm:spPr/>
      <dgm:t>
        <a:bodyPr/>
        <a:lstStyle/>
        <a:p>
          <a:endParaRPr lang="es-ES"/>
        </a:p>
      </dgm:t>
    </dgm:pt>
    <dgm:pt modelId="{E2455AC9-B66A-2040-B574-128E94167CCE}" type="sibTrans" cxnId="{6344EFED-E488-B246-AF5E-59B6DF70C555}">
      <dgm:prSet/>
      <dgm:spPr/>
      <dgm:t>
        <a:bodyPr/>
        <a:lstStyle/>
        <a:p>
          <a:endParaRPr lang="es-ES"/>
        </a:p>
      </dgm:t>
    </dgm:pt>
    <dgm:pt modelId="{551E583C-867C-CD42-B13E-37D7045A4CBF}">
      <dgm:prSet phldrT="[Texto]"/>
      <dgm:spPr/>
      <dgm:t>
        <a:bodyPr/>
        <a:lstStyle/>
        <a:p>
          <a:r>
            <a:rPr lang="es-ES"/>
            <a:t>Objetivo 2025. Al menos las grandes áreas urbanas y  las principales vías de comunicación con cobertura plena</a:t>
          </a:r>
        </a:p>
      </dgm:t>
    </dgm:pt>
    <dgm:pt modelId="{175C8A17-B71A-E040-ACF6-1E4275592CB5}" type="parTrans" cxnId="{920692F2-6C56-1843-AFA1-7B25E5D5DCBE}">
      <dgm:prSet/>
      <dgm:spPr/>
      <dgm:t>
        <a:bodyPr/>
        <a:lstStyle/>
        <a:p>
          <a:endParaRPr lang="es-ES"/>
        </a:p>
      </dgm:t>
    </dgm:pt>
    <dgm:pt modelId="{D525BFCA-F28E-7F43-A207-BE597F4A33B3}" type="sibTrans" cxnId="{920692F2-6C56-1843-AFA1-7B25E5D5DCBE}">
      <dgm:prSet/>
      <dgm:spPr/>
      <dgm:t>
        <a:bodyPr/>
        <a:lstStyle/>
        <a:p>
          <a:endParaRPr lang="es-ES"/>
        </a:p>
      </dgm:t>
    </dgm:pt>
    <dgm:pt modelId="{B587CA69-5F8F-1740-8D6C-073797072DDC}">
      <dgm:prSet phldrT="[Texto]"/>
      <dgm:spPr/>
      <dgm:t>
        <a:bodyPr/>
        <a:lstStyle/>
        <a:p>
          <a:r>
            <a:rPr lang="es-ES"/>
            <a:t>Identificación de mejores prácticas para el </a:t>
          </a:r>
          <a:r>
            <a:rPr lang="es-ES" err="1"/>
            <a:t>despligue</a:t>
          </a:r>
          <a:r>
            <a:rPr lang="es-ES"/>
            <a:t> de las </a:t>
          </a:r>
          <a:r>
            <a:rPr lang="es-ES" err="1"/>
            <a:t>small</a:t>
          </a:r>
          <a:r>
            <a:rPr lang="es-ES"/>
            <a:t> </a:t>
          </a:r>
          <a:r>
            <a:rPr lang="es-ES" err="1"/>
            <a:t>cells</a:t>
          </a:r>
          <a:endParaRPr lang="es-ES"/>
        </a:p>
      </dgm:t>
    </dgm:pt>
    <dgm:pt modelId="{AC4B4085-0BE5-FD4B-9ADB-05F1BA4003D4}" type="parTrans" cxnId="{855DBFCF-80C3-F34D-9A67-C9EC6991C709}">
      <dgm:prSet/>
      <dgm:spPr/>
      <dgm:t>
        <a:bodyPr/>
        <a:lstStyle/>
        <a:p>
          <a:endParaRPr lang="es-ES"/>
        </a:p>
      </dgm:t>
    </dgm:pt>
    <dgm:pt modelId="{5E351B4E-F9BA-5349-A6E3-35BC65421481}" type="sibTrans" cxnId="{855DBFCF-80C3-F34D-9A67-C9EC6991C709}">
      <dgm:prSet/>
      <dgm:spPr/>
      <dgm:t>
        <a:bodyPr/>
        <a:lstStyle/>
        <a:p>
          <a:endParaRPr lang="es-ES"/>
        </a:p>
      </dgm:t>
    </dgm:pt>
    <dgm:pt modelId="{CC36E1B4-FD9F-6F40-B66C-41FE824A2A00}">
      <dgm:prSet phldrT="[Texto]"/>
      <dgm:spPr/>
      <dgm:t>
        <a:bodyPr/>
        <a:lstStyle/>
        <a:p>
          <a:r>
            <a:rPr lang="es-ES"/>
            <a:t>La industria y los estados deben de asegurar la viabilidad de los estándares 5G antes de final de 2019</a:t>
          </a:r>
        </a:p>
      </dgm:t>
    </dgm:pt>
    <dgm:pt modelId="{2B2683BF-4979-D34A-98F4-46ABC2D69CB7}" type="parTrans" cxnId="{2E2593D2-866F-E54D-986C-1C525FCADD3C}">
      <dgm:prSet/>
      <dgm:spPr/>
      <dgm:t>
        <a:bodyPr/>
        <a:lstStyle/>
        <a:p>
          <a:endParaRPr lang="es-ES"/>
        </a:p>
      </dgm:t>
    </dgm:pt>
    <dgm:pt modelId="{D33E05C2-BDE8-754A-A27E-90E174EE3E5B}" type="sibTrans" cxnId="{2E2593D2-866F-E54D-986C-1C525FCADD3C}">
      <dgm:prSet/>
      <dgm:spPr/>
      <dgm:t>
        <a:bodyPr/>
        <a:lstStyle/>
        <a:p>
          <a:endParaRPr lang="es-ES"/>
        </a:p>
      </dgm:t>
    </dgm:pt>
    <dgm:pt modelId="{1289B6D2-9F0B-8544-86E7-AA0D578A92D1}">
      <dgm:prSet phldrT="[Texto]"/>
      <dgm:spPr/>
      <dgm:t>
        <a:bodyPr/>
        <a:lstStyle/>
        <a:p>
          <a:r>
            <a:rPr lang="es-ES"/>
            <a:t>Antes de final de 2019 debe de estar claro como los nuevos servicios disruptivos impactaran tanto en el acceso como en el </a:t>
          </a:r>
          <a:r>
            <a:rPr lang="es-ES" err="1"/>
            <a:t>core</a:t>
          </a:r>
          <a:r>
            <a:rPr lang="es-ES"/>
            <a:t> tecnológico</a:t>
          </a:r>
        </a:p>
      </dgm:t>
    </dgm:pt>
    <dgm:pt modelId="{1DF62F01-DA5B-4D47-BEAB-FE9D867E87CE}" type="parTrans" cxnId="{555F2B91-8CFF-F245-BB66-0734D04AE9E2}">
      <dgm:prSet/>
      <dgm:spPr/>
      <dgm:t>
        <a:bodyPr/>
        <a:lstStyle/>
        <a:p>
          <a:endParaRPr lang="es-ES"/>
        </a:p>
      </dgm:t>
    </dgm:pt>
    <dgm:pt modelId="{28D7E39E-F888-A34B-80B1-BC5630F06B8C}" type="sibTrans" cxnId="{555F2B91-8CFF-F245-BB66-0734D04AE9E2}">
      <dgm:prSet/>
      <dgm:spPr/>
      <dgm:t>
        <a:bodyPr/>
        <a:lstStyle/>
        <a:p>
          <a:endParaRPr lang="es-ES"/>
        </a:p>
      </dgm:t>
    </dgm:pt>
    <dgm:pt modelId="{5FF2EB58-905F-E343-B32B-9B8EBB76F48D}">
      <dgm:prSet phldrT="[Texto]"/>
      <dgm:spPr/>
      <dgm:t>
        <a:bodyPr/>
        <a:lstStyle/>
        <a:p>
          <a:r>
            <a:rPr lang="es-ES"/>
            <a:t>Planificando pruebas de concepto sobre servicios y sectores industriales básicos para demostrar los beneficios del 5G</a:t>
          </a:r>
        </a:p>
      </dgm:t>
    </dgm:pt>
    <dgm:pt modelId="{E6E0E0DA-FC89-9645-957E-CE71DAD40DB4}" type="parTrans" cxnId="{197F6BFE-C88D-CB4B-93EF-D3967EF3FD1E}">
      <dgm:prSet/>
      <dgm:spPr/>
      <dgm:t>
        <a:bodyPr/>
        <a:lstStyle/>
        <a:p>
          <a:endParaRPr lang="es-ES"/>
        </a:p>
      </dgm:t>
    </dgm:pt>
    <dgm:pt modelId="{DCF619EF-2145-4F4B-A9A4-D60F7764D672}" type="sibTrans" cxnId="{197F6BFE-C88D-CB4B-93EF-D3967EF3FD1E}">
      <dgm:prSet/>
      <dgm:spPr/>
      <dgm:t>
        <a:bodyPr/>
        <a:lstStyle/>
        <a:p>
          <a:endParaRPr lang="es-ES"/>
        </a:p>
      </dgm:t>
    </dgm:pt>
    <dgm:pt modelId="{7FBE2F3A-B691-7448-8A93-20DF2D8BD780}">
      <dgm:prSet phldrT="[Texto]"/>
      <dgm:spPr/>
      <dgm:t>
        <a:bodyPr/>
        <a:lstStyle/>
        <a:p>
          <a:r>
            <a:rPr lang="es-ES"/>
            <a:t>Presentando los </a:t>
          </a:r>
          <a:r>
            <a:rPr lang="es-ES" err="1"/>
            <a:t>roadmaps</a:t>
          </a:r>
          <a:r>
            <a:rPr lang="es-ES"/>
            <a:t> industriales para el despliegue de las redes </a:t>
          </a:r>
          <a:r>
            <a:rPr lang="es-ES" err="1"/>
            <a:t>precomerciales</a:t>
          </a:r>
          <a:r>
            <a:rPr lang="es-ES"/>
            <a:t> durante el 2018</a:t>
          </a:r>
        </a:p>
      </dgm:t>
    </dgm:pt>
    <dgm:pt modelId="{8AC91D8B-C996-8049-B37C-852861010716}" type="parTrans" cxnId="{E319E4CC-5AB9-A349-9C06-3982484BD167}">
      <dgm:prSet/>
      <dgm:spPr/>
      <dgm:t>
        <a:bodyPr/>
        <a:lstStyle/>
        <a:p>
          <a:endParaRPr lang="es-ES"/>
        </a:p>
      </dgm:t>
    </dgm:pt>
    <dgm:pt modelId="{F324EAD1-BA5E-FD48-9EB2-57FE9FA3B96C}" type="sibTrans" cxnId="{E319E4CC-5AB9-A349-9C06-3982484BD167}">
      <dgm:prSet/>
      <dgm:spPr/>
      <dgm:t>
        <a:bodyPr/>
        <a:lstStyle/>
        <a:p>
          <a:endParaRPr lang="es-ES"/>
        </a:p>
      </dgm:t>
    </dgm:pt>
    <dgm:pt modelId="{EF34E473-9C8C-C042-8AE8-9B4F9280ABB0}">
      <dgm:prSet phldrT="[Texto]"/>
      <dgm:spPr/>
      <dgm:t>
        <a:bodyPr/>
        <a:lstStyle/>
        <a:p>
          <a:r>
            <a:rPr lang="es-ES"/>
            <a:t>Se insta a desarrollar soluciones orientadas a servicios finalistas</a:t>
          </a:r>
        </a:p>
      </dgm:t>
    </dgm:pt>
    <dgm:pt modelId="{214994CF-B9F0-1D42-BCBA-CB86A749DC99}" type="parTrans" cxnId="{8789B6AF-9ABC-0645-9017-D338AD48D267}">
      <dgm:prSet/>
      <dgm:spPr/>
      <dgm:t>
        <a:bodyPr/>
        <a:lstStyle/>
        <a:p>
          <a:endParaRPr lang="es-ES"/>
        </a:p>
      </dgm:t>
    </dgm:pt>
    <dgm:pt modelId="{239C2BE3-3661-5E40-94E8-6C7F59454543}" type="sibTrans" cxnId="{8789B6AF-9ABC-0645-9017-D338AD48D267}">
      <dgm:prSet/>
      <dgm:spPr/>
      <dgm:t>
        <a:bodyPr/>
        <a:lstStyle/>
        <a:p>
          <a:endParaRPr lang="es-ES"/>
        </a:p>
      </dgm:t>
    </dgm:pt>
    <dgm:pt modelId="{7FECC45B-3C6B-BA4C-BAFD-74C5DA996D87}" type="pres">
      <dgm:prSet presAssocID="{CD389BFE-C767-ED42-A363-504E073527BF}" presName="linear" presStyleCnt="0">
        <dgm:presLayoutVars>
          <dgm:dir/>
          <dgm:resizeHandles val="exact"/>
        </dgm:presLayoutVars>
      </dgm:prSet>
      <dgm:spPr/>
    </dgm:pt>
    <dgm:pt modelId="{7BC1EE25-C881-1A45-A580-6F3C5664FEA7}" type="pres">
      <dgm:prSet presAssocID="{D0C27526-5497-6F46-B4A3-09E5EE39EB15}" presName="comp" presStyleCnt="0"/>
      <dgm:spPr/>
    </dgm:pt>
    <dgm:pt modelId="{21964E00-1DD7-E248-9239-2AAC4494F930}" type="pres">
      <dgm:prSet presAssocID="{D0C27526-5497-6F46-B4A3-09E5EE39EB15}" presName="box" presStyleLbl="node1" presStyleIdx="0" presStyleCnt="7"/>
      <dgm:spPr/>
    </dgm:pt>
    <dgm:pt modelId="{10A6E33C-0BE9-634D-ABF0-CAC30413F01D}" type="pres">
      <dgm:prSet presAssocID="{D0C27526-5497-6F46-B4A3-09E5EE39EB15}" presName="img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2000" b="-102000"/>
          </a:stretch>
        </a:blipFill>
      </dgm:spPr>
    </dgm:pt>
    <dgm:pt modelId="{3EF91801-41ED-7747-B582-0BF13A7B079B}" type="pres">
      <dgm:prSet presAssocID="{D0C27526-5497-6F46-B4A3-09E5EE39EB15}" presName="text" presStyleLbl="node1" presStyleIdx="0" presStyleCnt="7">
        <dgm:presLayoutVars>
          <dgm:bulletEnabled val="1"/>
        </dgm:presLayoutVars>
      </dgm:prSet>
      <dgm:spPr/>
    </dgm:pt>
    <dgm:pt modelId="{679A9BB5-39E8-1347-BA90-D7A4774345DA}" type="pres">
      <dgm:prSet presAssocID="{2185C41A-74C8-7D44-897E-1B8992A8D963}" presName="spacer" presStyleCnt="0"/>
      <dgm:spPr/>
    </dgm:pt>
    <dgm:pt modelId="{E14DFDB2-92F4-1C48-81D7-F1F67EB501EF}" type="pres">
      <dgm:prSet presAssocID="{CC5DD7BF-F806-2D43-85FB-06E0E35EA608}" presName="comp" presStyleCnt="0"/>
      <dgm:spPr/>
    </dgm:pt>
    <dgm:pt modelId="{CA6B80CB-D21A-6049-B8A7-C6BDCEC42201}" type="pres">
      <dgm:prSet presAssocID="{CC5DD7BF-F806-2D43-85FB-06E0E35EA608}" presName="box" presStyleLbl="node1" presStyleIdx="1" presStyleCnt="7"/>
      <dgm:spPr/>
    </dgm:pt>
    <dgm:pt modelId="{F568AD52-24AD-254E-B113-86D40F8CC06B}" type="pres">
      <dgm:prSet presAssocID="{CC5DD7BF-F806-2D43-85FB-06E0E35EA608}" presName="img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CC37A545-6E74-444B-9665-547BDCE039ED}" type="pres">
      <dgm:prSet presAssocID="{CC5DD7BF-F806-2D43-85FB-06E0E35EA608}" presName="text" presStyleLbl="node1" presStyleIdx="1" presStyleCnt="7">
        <dgm:presLayoutVars>
          <dgm:bulletEnabled val="1"/>
        </dgm:presLayoutVars>
      </dgm:prSet>
      <dgm:spPr/>
    </dgm:pt>
    <dgm:pt modelId="{250A9437-944C-1344-9A4E-F3E9DC3022E3}" type="pres">
      <dgm:prSet presAssocID="{46B2C7C0-AE72-8047-AEC5-39D55891600C}" presName="spacer" presStyleCnt="0"/>
      <dgm:spPr/>
    </dgm:pt>
    <dgm:pt modelId="{785452BF-ED2C-4F47-B816-5757471039A3}" type="pres">
      <dgm:prSet presAssocID="{E3B94F8D-3540-1348-BD21-D85707644C82}" presName="comp" presStyleCnt="0"/>
      <dgm:spPr/>
    </dgm:pt>
    <dgm:pt modelId="{9333776B-839E-6B46-A4B6-9AE06AAA3E63}" type="pres">
      <dgm:prSet presAssocID="{E3B94F8D-3540-1348-BD21-D85707644C82}" presName="box" presStyleLbl="node1" presStyleIdx="2" presStyleCnt="7"/>
      <dgm:spPr/>
    </dgm:pt>
    <dgm:pt modelId="{532DF7C9-70FC-EC43-9FC8-B04D046F03BA}" type="pres">
      <dgm:prSet presAssocID="{E3B94F8D-3540-1348-BD21-D85707644C82}" presName="img" presStyleLbl="fgImgPlac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</dgm:spPr>
    </dgm:pt>
    <dgm:pt modelId="{AB872029-E814-A547-84E0-84AC492283EF}" type="pres">
      <dgm:prSet presAssocID="{E3B94F8D-3540-1348-BD21-D85707644C82}" presName="text" presStyleLbl="node1" presStyleIdx="2" presStyleCnt="7">
        <dgm:presLayoutVars>
          <dgm:bulletEnabled val="1"/>
        </dgm:presLayoutVars>
      </dgm:prSet>
      <dgm:spPr/>
    </dgm:pt>
    <dgm:pt modelId="{EE3DCA1F-3EB4-3F43-BE9C-E77570DEACE3}" type="pres">
      <dgm:prSet presAssocID="{FE88158E-FE09-6A4B-A472-568FD8205C89}" presName="spacer" presStyleCnt="0"/>
      <dgm:spPr/>
    </dgm:pt>
    <dgm:pt modelId="{9E5C7D39-815E-7B40-8D00-458B65167DBF}" type="pres">
      <dgm:prSet presAssocID="{D38C56DE-6C40-C347-9231-F704B49202C1}" presName="comp" presStyleCnt="0"/>
      <dgm:spPr/>
    </dgm:pt>
    <dgm:pt modelId="{EC39ED2A-6052-DA4C-B1B5-E0F7FE29685E}" type="pres">
      <dgm:prSet presAssocID="{D38C56DE-6C40-C347-9231-F704B49202C1}" presName="box" presStyleLbl="node1" presStyleIdx="3" presStyleCnt="7"/>
      <dgm:spPr/>
    </dgm:pt>
    <dgm:pt modelId="{23EADB7B-343B-AE4C-83A6-69BBD2C0E650}" type="pres">
      <dgm:prSet presAssocID="{D38C56DE-6C40-C347-9231-F704B49202C1}" presName="img" presStyleLbl="fgImgPlac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2000" b="-102000"/>
          </a:stretch>
        </a:blipFill>
      </dgm:spPr>
    </dgm:pt>
    <dgm:pt modelId="{887A28E3-7B31-DA4C-B503-AE6F611974A1}" type="pres">
      <dgm:prSet presAssocID="{D38C56DE-6C40-C347-9231-F704B49202C1}" presName="text" presStyleLbl="node1" presStyleIdx="3" presStyleCnt="7">
        <dgm:presLayoutVars>
          <dgm:bulletEnabled val="1"/>
        </dgm:presLayoutVars>
      </dgm:prSet>
      <dgm:spPr/>
    </dgm:pt>
    <dgm:pt modelId="{CEEF3238-85D7-8340-B741-A7324D4ED76A}" type="pres">
      <dgm:prSet presAssocID="{8CFE59F6-7380-F543-9FB7-CEDFCAE00170}" presName="spacer" presStyleCnt="0"/>
      <dgm:spPr/>
    </dgm:pt>
    <dgm:pt modelId="{D57B8D96-76AF-8F4E-BF71-2AE0A8250E02}" type="pres">
      <dgm:prSet presAssocID="{DDAC7B14-E984-F646-A79B-08900E11C32A}" presName="comp" presStyleCnt="0"/>
      <dgm:spPr/>
    </dgm:pt>
    <dgm:pt modelId="{36CEAF9C-CD40-FF42-AF76-40611B9AD682}" type="pres">
      <dgm:prSet presAssocID="{DDAC7B14-E984-F646-A79B-08900E11C32A}" presName="box" presStyleLbl="node1" presStyleIdx="4" presStyleCnt="7"/>
      <dgm:spPr/>
    </dgm:pt>
    <dgm:pt modelId="{F5B75352-237D-BB48-89FA-FE62EA15596B}" type="pres">
      <dgm:prSet presAssocID="{DDAC7B14-E984-F646-A79B-08900E11C32A}" presName="img" presStyleLbl="fgImgPlac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2000" b="-102000"/>
          </a:stretch>
        </a:blipFill>
      </dgm:spPr>
    </dgm:pt>
    <dgm:pt modelId="{7E26E6C3-50DD-9140-BFC0-4504D2B9381A}" type="pres">
      <dgm:prSet presAssocID="{DDAC7B14-E984-F646-A79B-08900E11C32A}" presName="text" presStyleLbl="node1" presStyleIdx="4" presStyleCnt="7">
        <dgm:presLayoutVars>
          <dgm:bulletEnabled val="1"/>
        </dgm:presLayoutVars>
      </dgm:prSet>
      <dgm:spPr/>
    </dgm:pt>
    <dgm:pt modelId="{A5ED8D68-E08B-EA45-A62F-0B79E5BEA026}" type="pres">
      <dgm:prSet presAssocID="{4C37EE4D-3019-F942-8057-93C7FE8D0E7C}" presName="spacer" presStyleCnt="0"/>
      <dgm:spPr/>
    </dgm:pt>
    <dgm:pt modelId="{A38CA4DA-B333-0749-8DE1-EAD848781670}" type="pres">
      <dgm:prSet presAssocID="{006851B5-69E1-9846-94C2-88ACAA4100EE}" presName="comp" presStyleCnt="0"/>
      <dgm:spPr/>
    </dgm:pt>
    <dgm:pt modelId="{17D952F8-B13D-E545-AECA-6AADFEDA7AF4}" type="pres">
      <dgm:prSet presAssocID="{006851B5-69E1-9846-94C2-88ACAA4100EE}" presName="box" presStyleLbl="node1" presStyleIdx="5" presStyleCnt="7"/>
      <dgm:spPr/>
    </dgm:pt>
    <dgm:pt modelId="{B9CE411F-CF48-CF49-9C80-E4915A21837C}" type="pres">
      <dgm:prSet presAssocID="{006851B5-69E1-9846-94C2-88ACAA4100EE}" presName="img" presStyleLbl="fg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9000" b="-179000"/>
          </a:stretch>
        </a:blipFill>
      </dgm:spPr>
    </dgm:pt>
    <dgm:pt modelId="{506E3946-A109-DB46-9596-212754E852B9}" type="pres">
      <dgm:prSet presAssocID="{006851B5-69E1-9846-94C2-88ACAA4100EE}" presName="text" presStyleLbl="node1" presStyleIdx="5" presStyleCnt="7">
        <dgm:presLayoutVars>
          <dgm:bulletEnabled val="1"/>
        </dgm:presLayoutVars>
      </dgm:prSet>
      <dgm:spPr/>
    </dgm:pt>
    <dgm:pt modelId="{789B7FB8-8667-6049-AF73-F59EF602D972}" type="pres">
      <dgm:prSet presAssocID="{0F78E6D3-5D22-EA47-B587-04398F5C2DCA}" presName="spacer" presStyleCnt="0"/>
      <dgm:spPr/>
    </dgm:pt>
    <dgm:pt modelId="{02CC8F11-3C81-5F4C-83FF-9CC1DC1C0FC9}" type="pres">
      <dgm:prSet presAssocID="{C4E2EC55-BD25-044A-8963-FC986FAB2C87}" presName="comp" presStyleCnt="0"/>
      <dgm:spPr/>
    </dgm:pt>
    <dgm:pt modelId="{7B93DE60-9FB6-2840-A4F5-28576A3341C5}" type="pres">
      <dgm:prSet presAssocID="{C4E2EC55-BD25-044A-8963-FC986FAB2C87}" presName="box" presStyleLbl="node1" presStyleIdx="6" presStyleCnt="7"/>
      <dgm:spPr/>
    </dgm:pt>
    <dgm:pt modelId="{9C740954-0975-AF46-9C63-B27E2B94DAB7}" type="pres">
      <dgm:prSet presAssocID="{C4E2EC55-BD25-044A-8963-FC986FAB2C87}" presName="img" presStyleLbl="f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</dgm:pt>
    <dgm:pt modelId="{27DAC787-C3E3-0746-9A59-C2644E3CD23B}" type="pres">
      <dgm:prSet presAssocID="{C4E2EC55-BD25-044A-8963-FC986FAB2C87}" presName="text" presStyleLbl="node1" presStyleIdx="6" presStyleCnt="7">
        <dgm:presLayoutVars>
          <dgm:bulletEnabled val="1"/>
        </dgm:presLayoutVars>
      </dgm:prSet>
      <dgm:spPr/>
    </dgm:pt>
  </dgm:ptLst>
  <dgm:cxnLst>
    <dgm:cxn modelId="{CB42420A-BD65-1348-AD2B-768A2D5CD8AA}" srcId="{D0C27526-5497-6F46-B4A3-09E5EE39EB15}" destId="{D24AF250-613F-BD41-8477-61EA43063B72}" srcOrd="1" destOrd="0" parTransId="{9D5F7E20-2167-014B-95D3-F080E00427F0}" sibTransId="{B0BE2A2B-EA2C-BF43-AA62-5F4572D384C3}"/>
    <dgm:cxn modelId="{0821F90D-9F9F-E143-9AA8-3E4395A3C49C}" type="presOf" srcId="{CC36E1B4-FD9F-6F40-B66C-41FE824A2A00}" destId="{36CEAF9C-CD40-FF42-AF76-40611B9AD682}" srcOrd="0" destOrd="1" presId="urn:microsoft.com/office/officeart/2005/8/layout/vList4"/>
    <dgm:cxn modelId="{AB528C0E-2254-6142-B31F-71E578B88CC7}" type="presOf" srcId="{3C646792-AE42-E24E-ADB7-6F8C66B61EA2}" destId="{CC37A545-6E74-444B-9665-547BDCE039ED}" srcOrd="1" destOrd="1" presId="urn:microsoft.com/office/officeart/2005/8/layout/vList4"/>
    <dgm:cxn modelId="{9DDC4D17-84CA-CB43-A05D-78B530144DB9}" type="presOf" srcId="{B587CA69-5F8F-1740-8D6C-073797072DDC}" destId="{887A28E3-7B31-DA4C-B503-AE6F611974A1}" srcOrd="1" destOrd="3" presId="urn:microsoft.com/office/officeart/2005/8/layout/vList4"/>
    <dgm:cxn modelId="{D9A01D19-79D7-C64D-9B65-560CB8559440}" srcId="{CD389BFE-C767-ED42-A363-504E073527BF}" destId="{C4E2EC55-BD25-044A-8963-FC986FAB2C87}" srcOrd="6" destOrd="0" parTransId="{6FA0487E-5678-4D4F-A483-16003E211E5D}" sibTransId="{DDCFD052-0C9F-6C4F-9DDB-8DC65F16416F}"/>
    <dgm:cxn modelId="{85E5FB19-EA3D-AE48-9C72-329FFB12914E}" type="presOf" srcId="{B587CA69-5F8F-1740-8D6C-073797072DDC}" destId="{EC39ED2A-6052-DA4C-B1B5-E0F7FE29685E}" srcOrd="0" destOrd="3" presId="urn:microsoft.com/office/officeart/2005/8/layout/vList4"/>
    <dgm:cxn modelId="{A07D211B-EE1E-1043-AABE-7CD845003821}" type="presOf" srcId="{006851B5-69E1-9846-94C2-88ACAA4100EE}" destId="{506E3946-A109-DB46-9596-212754E852B9}" srcOrd="1" destOrd="0" presId="urn:microsoft.com/office/officeart/2005/8/layout/vList4"/>
    <dgm:cxn modelId="{7DE9A11B-F5DD-AE41-A7A3-1B8C4C679D97}" srcId="{CC5DD7BF-F806-2D43-85FB-06E0E35EA608}" destId="{3C646792-AE42-E24E-ADB7-6F8C66B61EA2}" srcOrd="0" destOrd="0" parTransId="{DF572950-1E5E-6A42-9F46-FCF61D72DE97}" sibTransId="{761E1772-1B84-B841-B112-0218879DA408}"/>
    <dgm:cxn modelId="{49DAF31E-D0ED-834F-86E3-2FC6BB981CFA}" type="presOf" srcId="{23D1C409-F279-E043-84F1-126B311370D2}" destId="{21964E00-1DD7-E248-9239-2AAC4494F930}" srcOrd="0" destOrd="3" presId="urn:microsoft.com/office/officeart/2005/8/layout/vList4"/>
    <dgm:cxn modelId="{A7C45C22-94D4-5F49-9E93-26460FD4E76B}" type="presOf" srcId="{C4E2EC55-BD25-044A-8963-FC986FAB2C87}" destId="{27DAC787-C3E3-0746-9A59-C2644E3CD23B}" srcOrd="1" destOrd="0" presId="urn:microsoft.com/office/officeart/2005/8/layout/vList4"/>
    <dgm:cxn modelId="{E87BEC27-4DDF-904C-BB6C-A01E9594C9AB}" type="presOf" srcId="{1289B6D2-9F0B-8544-86E7-AA0D578A92D1}" destId="{36CEAF9C-CD40-FF42-AF76-40611B9AD682}" srcOrd="0" destOrd="2" presId="urn:microsoft.com/office/officeart/2005/8/layout/vList4"/>
    <dgm:cxn modelId="{DA57692F-4FF4-B746-BA59-9D44EC7948E3}" srcId="{CD389BFE-C767-ED42-A363-504E073527BF}" destId="{006851B5-69E1-9846-94C2-88ACAA4100EE}" srcOrd="5" destOrd="0" parTransId="{D68E346E-32D1-734F-84D9-4BCF17DF27FD}" sibTransId="{0F78E6D3-5D22-EA47-B587-04398F5C2DCA}"/>
    <dgm:cxn modelId="{A4DEBF30-B899-5E4A-B223-68D213A6EC47}" type="presOf" srcId="{6B718145-5B50-0840-BB1B-3C1A2606DC8B}" destId="{3EF91801-41ED-7747-B582-0BF13A7B079B}" srcOrd="1" destOrd="1" presId="urn:microsoft.com/office/officeart/2005/8/layout/vList4"/>
    <dgm:cxn modelId="{13BD9736-673B-7F4A-8FA2-F88140120433}" type="presOf" srcId="{170EA514-5586-334C-A9A3-B84993D6E136}" destId="{887A28E3-7B31-DA4C-B503-AE6F611974A1}" srcOrd="1" destOrd="1" presId="urn:microsoft.com/office/officeart/2005/8/layout/vList4"/>
    <dgm:cxn modelId="{F48BB936-DF55-0C47-981B-358C0A7A98E1}" type="presOf" srcId="{DDAC7B14-E984-F646-A79B-08900E11C32A}" destId="{7E26E6C3-50DD-9140-BFC0-4504D2B9381A}" srcOrd="1" destOrd="0" presId="urn:microsoft.com/office/officeart/2005/8/layout/vList4"/>
    <dgm:cxn modelId="{C8805C37-E481-284B-8CBE-60B2982E0321}" type="presOf" srcId="{7FBE2F3A-B691-7448-8A93-20DF2D8BD780}" destId="{17D952F8-B13D-E545-AECA-6AADFEDA7AF4}" srcOrd="0" destOrd="2" presId="urn:microsoft.com/office/officeart/2005/8/layout/vList4"/>
    <dgm:cxn modelId="{BB980545-93B8-F341-953C-B093A8F4628D}" type="presOf" srcId="{EF34E473-9C8C-C042-8AE8-9B4F9280ABB0}" destId="{7B93DE60-9FB6-2840-A4F5-28576A3341C5}" srcOrd="0" destOrd="1" presId="urn:microsoft.com/office/officeart/2005/8/layout/vList4"/>
    <dgm:cxn modelId="{5DAF8348-FBA9-DE49-BA41-7E2A49CA4039}" type="presOf" srcId="{CC5DD7BF-F806-2D43-85FB-06E0E35EA608}" destId="{CC37A545-6E74-444B-9665-547BDCE039ED}" srcOrd="1" destOrd="0" presId="urn:microsoft.com/office/officeart/2005/8/layout/vList4"/>
    <dgm:cxn modelId="{82C09749-6911-1349-9A90-CFE55E956719}" type="presOf" srcId="{D0C27526-5497-6F46-B4A3-09E5EE39EB15}" destId="{21964E00-1DD7-E248-9239-2AAC4494F930}" srcOrd="0" destOrd="0" presId="urn:microsoft.com/office/officeart/2005/8/layout/vList4"/>
    <dgm:cxn modelId="{73677351-7073-2141-93A7-FD14C5FBA43C}" type="presOf" srcId="{CC5DD7BF-F806-2D43-85FB-06E0E35EA608}" destId="{CA6B80CB-D21A-6049-B8A7-C6BDCEC42201}" srcOrd="0" destOrd="0" presId="urn:microsoft.com/office/officeart/2005/8/layout/vList4"/>
    <dgm:cxn modelId="{7B42A452-1CF3-154D-A68A-43EF1EC151BA}" srcId="{CD389BFE-C767-ED42-A363-504E073527BF}" destId="{D0C27526-5497-6F46-B4A3-09E5EE39EB15}" srcOrd="0" destOrd="0" parTransId="{66B8FDB4-8A7F-F34F-BEF5-045A354EC224}" sibTransId="{2185C41A-74C8-7D44-897E-1B8992A8D963}"/>
    <dgm:cxn modelId="{070F8A57-145C-914C-8AEB-7C4D06311DE7}" type="presOf" srcId="{DDAC7B14-E984-F646-A79B-08900E11C32A}" destId="{36CEAF9C-CD40-FF42-AF76-40611B9AD682}" srcOrd="0" destOrd="0" presId="urn:microsoft.com/office/officeart/2005/8/layout/vList4"/>
    <dgm:cxn modelId="{DFD8B058-9A1A-104E-858D-61F42C7A2F39}" type="presOf" srcId="{005C7A01-5D58-1B4C-81F0-A18FF90142BF}" destId="{AB872029-E814-A547-84E0-84AC492283EF}" srcOrd="1" destOrd="1" presId="urn:microsoft.com/office/officeart/2005/8/layout/vList4"/>
    <dgm:cxn modelId="{747E3160-4C09-6D48-97B5-CF2AF2496D0E}" type="presOf" srcId="{E3B94F8D-3540-1348-BD21-D85707644C82}" destId="{AB872029-E814-A547-84E0-84AC492283EF}" srcOrd="1" destOrd="0" presId="urn:microsoft.com/office/officeart/2005/8/layout/vList4"/>
    <dgm:cxn modelId="{031AA460-1BBC-1243-B281-9817EE15B6D6}" type="presOf" srcId="{DF5596B8-B49D-FC43-8045-76488A0EA6C0}" destId="{CA6B80CB-D21A-6049-B8A7-C6BDCEC42201}" srcOrd="0" destOrd="2" presId="urn:microsoft.com/office/officeart/2005/8/layout/vList4"/>
    <dgm:cxn modelId="{8B13F361-1AD6-B64F-AA21-D35398201A62}" srcId="{CD389BFE-C767-ED42-A363-504E073527BF}" destId="{D38C56DE-6C40-C347-9231-F704B49202C1}" srcOrd="3" destOrd="0" parTransId="{2371276D-B4A7-9547-A200-73F747DD07AF}" sibTransId="{8CFE59F6-7380-F543-9FB7-CEDFCAE00170}"/>
    <dgm:cxn modelId="{6F935E64-1F26-F448-B8FF-75E65D751279}" type="presOf" srcId="{DF5596B8-B49D-FC43-8045-76488A0EA6C0}" destId="{CC37A545-6E74-444B-9665-547BDCE039ED}" srcOrd="1" destOrd="2" presId="urn:microsoft.com/office/officeart/2005/8/layout/vList4"/>
    <dgm:cxn modelId="{7D5F1365-2458-E342-927C-38E93FF81D3D}" srcId="{D0C27526-5497-6F46-B4A3-09E5EE39EB15}" destId="{6B718145-5B50-0840-BB1B-3C1A2606DC8B}" srcOrd="0" destOrd="0" parTransId="{CE7EF277-DBED-7D4D-B533-7453A934FFF4}" sibTransId="{20F1BBCE-FAB9-744F-A7C3-94D502F7B9B0}"/>
    <dgm:cxn modelId="{B743C46D-8377-1848-9687-1FE72E7BDC9F}" type="presOf" srcId="{CD389BFE-C767-ED42-A363-504E073527BF}" destId="{7FECC45B-3C6B-BA4C-BAFD-74C5DA996D87}" srcOrd="0" destOrd="0" presId="urn:microsoft.com/office/officeart/2005/8/layout/vList4"/>
    <dgm:cxn modelId="{7B969A6E-1D25-CC41-A78D-A284E70618F6}" type="presOf" srcId="{5FF2EB58-905F-E343-B32B-9B8EBB76F48D}" destId="{17D952F8-B13D-E545-AECA-6AADFEDA7AF4}" srcOrd="0" destOrd="1" presId="urn:microsoft.com/office/officeart/2005/8/layout/vList4"/>
    <dgm:cxn modelId="{3FD7E170-C7E7-8340-94C8-27308FE05E43}" type="presOf" srcId="{D24AF250-613F-BD41-8477-61EA43063B72}" destId="{21964E00-1DD7-E248-9239-2AAC4494F930}" srcOrd="0" destOrd="2" presId="urn:microsoft.com/office/officeart/2005/8/layout/vList4"/>
    <dgm:cxn modelId="{D830327A-BC74-7E49-B3C7-44643BCDD90C}" srcId="{CC5DD7BF-F806-2D43-85FB-06E0E35EA608}" destId="{DF5596B8-B49D-FC43-8045-76488A0EA6C0}" srcOrd="1" destOrd="0" parTransId="{E3D9DD1F-17EB-EE47-9EC8-41E091B2C1F4}" sibTransId="{FE91CED3-6908-1341-BACD-DB32CD1C41F4}"/>
    <dgm:cxn modelId="{67C8C47D-7CCF-424E-BC9D-37B44B0510A5}" type="presOf" srcId="{E3B94F8D-3540-1348-BD21-D85707644C82}" destId="{9333776B-839E-6B46-A4B6-9AE06AAA3E63}" srcOrd="0" destOrd="0" presId="urn:microsoft.com/office/officeart/2005/8/layout/vList4"/>
    <dgm:cxn modelId="{E9BCCF7F-96D9-DD4C-8F69-F6E98A5D8D96}" type="presOf" srcId="{551E583C-867C-CD42-B13E-37D7045A4CBF}" destId="{887A28E3-7B31-DA4C-B503-AE6F611974A1}" srcOrd="1" destOrd="2" presId="urn:microsoft.com/office/officeart/2005/8/layout/vList4"/>
    <dgm:cxn modelId="{9A391982-A43F-3940-8471-96ADA09C83F2}" type="presOf" srcId="{D38C56DE-6C40-C347-9231-F704B49202C1}" destId="{EC39ED2A-6052-DA4C-B1B5-E0F7FE29685E}" srcOrd="0" destOrd="0" presId="urn:microsoft.com/office/officeart/2005/8/layout/vList4"/>
    <dgm:cxn modelId="{2A1F0384-F8F2-2B41-9781-569B295E7FED}" type="presOf" srcId="{6B718145-5B50-0840-BB1B-3C1A2606DC8B}" destId="{21964E00-1DD7-E248-9239-2AAC4494F930}" srcOrd="0" destOrd="1" presId="urn:microsoft.com/office/officeart/2005/8/layout/vList4"/>
    <dgm:cxn modelId="{B7705186-2BEE-E94A-AECF-84B45B531B00}" type="presOf" srcId="{CC36E1B4-FD9F-6F40-B66C-41FE824A2A00}" destId="{7E26E6C3-50DD-9140-BFC0-4504D2B9381A}" srcOrd="1" destOrd="1" presId="urn:microsoft.com/office/officeart/2005/8/layout/vList4"/>
    <dgm:cxn modelId="{555F2B91-8CFF-F245-BB66-0734D04AE9E2}" srcId="{DDAC7B14-E984-F646-A79B-08900E11C32A}" destId="{1289B6D2-9F0B-8544-86E7-AA0D578A92D1}" srcOrd="1" destOrd="0" parTransId="{1DF62F01-DA5B-4D47-BEAB-FE9D867E87CE}" sibTransId="{28D7E39E-F888-A34B-80B1-BC5630F06B8C}"/>
    <dgm:cxn modelId="{C282A992-329A-314E-A77E-2C69B316C910}" srcId="{CD389BFE-C767-ED42-A363-504E073527BF}" destId="{CC5DD7BF-F806-2D43-85FB-06E0E35EA608}" srcOrd="1" destOrd="0" parTransId="{EE71522B-A4C5-D54A-85CF-5547013BA3CC}" sibTransId="{46B2C7C0-AE72-8047-AEC5-39D55891600C}"/>
    <dgm:cxn modelId="{D00D1B95-0FF7-924A-8BF0-DAEBD032866E}" type="presOf" srcId="{7FBE2F3A-B691-7448-8A93-20DF2D8BD780}" destId="{506E3946-A109-DB46-9596-212754E852B9}" srcOrd="1" destOrd="2" presId="urn:microsoft.com/office/officeart/2005/8/layout/vList4"/>
    <dgm:cxn modelId="{7B59E099-2288-1A49-8CBF-FC13FC16676B}" type="presOf" srcId="{EF34E473-9C8C-C042-8AE8-9B4F9280ABB0}" destId="{27DAC787-C3E3-0746-9A59-C2644E3CD23B}" srcOrd="1" destOrd="1" presId="urn:microsoft.com/office/officeart/2005/8/layout/vList4"/>
    <dgm:cxn modelId="{54054B9C-41A1-264F-84D7-F649722535C5}" srcId="{CD389BFE-C767-ED42-A363-504E073527BF}" destId="{DDAC7B14-E984-F646-A79B-08900E11C32A}" srcOrd="4" destOrd="0" parTransId="{2D989EC4-05D1-C24B-827B-E5022FD061AD}" sibTransId="{4C37EE4D-3019-F942-8057-93C7FE8D0E7C}"/>
    <dgm:cxn modelId="{6DC73AA3-A968-164C-A7C1-1BE827EFB8D0}" type="presOf" srcId="{23D1C409-F279-E043-84F1-126B311370D2}" destId="{3EF91801-41ED-7747-B582-0BF13A7B079B}" srcOrd="1" destOrd="3" presId="urn:microsoft.com/office/officeart/2005/8/layout/vList4"/>
    <dgm:cxn modelId="{FEBCAAA4-BF1F-9F4D-B6B3-EDFC0F59085B}" type="presOf" srcId="{3C646792-AE42-E24E-ADB7-6F8C66B61EA2}" destId="{CA6B80CB-D21A-6049-B8A7-C6BDCEC42201}" srcOrd="0" destOrd="1" presId="urn:microsoft.com/office/officeart/2005/8/layout/vList4"/>
    <dgm:cxn modelId="{8AFF8DA7-3035-4746-80D3-0495971CBCA8}" type="presOf" srcId="{006851B5-69E1-9846-94C2-88ACAA4100EE}" destId="{17D952F8-B13D-E545-AECA-6AADFEDA7AF4}" srcOrd="0" destOrd="0" presId="urn:microsoft.com/office/officeart/2005/8/layout/vList4"/>
    <dgm:cxn modelId="{FA99BAAE-5C02-424F-9EE0-E8DE2C727BD0}" type="presOf" srcId="{D0C27526-5497-6F46-B4A3-09E5EE39EB15}" destId="{3EF91801-41ED-7747-B582-0BF13A7B079B}" srcOrd="1" destOrd="0" presId="urn:microsoft.com/office/officeart/2005/8/layout/vList4"/>
    <dgm:cxn modelId="{8789B6AF-9ABC-0645-9017-D338AD48D267}" srcId="{C4E2EC55-BD25-044A-8963-FC986FAB2C87}" destId="{EF34E473-9C8C-C042-8AE8-9B4F9280ABB0}" srcOrd="0" destOrd="0" parTransId="{214994CF-B9F0-1D42-BCBA-CB86A749DC99}" sibTransId="{239C2BE3-3661-5E40-94E8-6C7F59454543}"/>
    <dgm:cxn modelId="{898FB8B9-4BC4-5249-8A2E-1EF4EA5F7819}" type="presOf" srcId="{1289B6D2-9F0B-8544-86E7-AA0D578A92D1}" destId="{7E26E6C3-50DD-9140-BFC0-4504D2B9381A}" srcOrd="1" destOrd="2" presId="urn:microsoft.com/office/officeart/2005/8/layout/vList4"/>
    <dgm:cxn modelId="{924200BA-E960-2D4A-B524-F396458F8E14}" type="presOf" srcId="{551E583C-867C-CD42-B13E-37D7045A4CBF}" destId="{EC39ED2A-6052-DA4C-B1B5-E0F7FE29685E}" srcOrd="0" destOrd="2" presId="urn:microsoft.com/office/officeart/2005/8/layout/vList4"/>
    <dgm:cxn modelId="{DF3818C2-7903-0C45-B138-BCC7793FF489}" srcId="{E3B94F8D-3540-1348-BD21-D85707644C82}" destId="{005C7A01-5D58-1B4C-81F0-A18FF90142BF}" srcOrd="0" destOrd="0" parTransId="{EFB803DC-1E81-DA48-9FD6-A415168A397D}" sibTransId="{E3FD5DB3-21B1-4049-B1C3-A3144B3E8B7B}"/>
    <dgm:cxn modelId="{E4E4AFC2-31E8-9643-BFB0-37060AAC381B}" type="presOf" srcId="{005C7A01-5D58-1B4C-81F0-A18FF90142BF}" destId="{9333776B-839E-6B46-A4B6-9AE06AAA3E63}" srcOrd="0" destOrd="1" presId="urn:microsoft.com/office/officeart/2005/8/layout/vList4"/>
    <dgm:cxn modelId="{191484C5-70F9-304A-B614-B11530BAF4B3}" type="presOf" srcId="{5FF2EB58-905F-E343-B32B-9B8EBB76F48D}" destId="{506E3946-A109-DB46-9596-212754E852B9}" srcOrd="1" destOrd="1" presId="urn:microsoft.com/office/officeart/2005/8/layout/vList4"/>
    <dgm:cxn modelId="{5FF616C9-2460-054C-AD33-FF4C77EAB567}" srcId="{E3B94F8D-3540-1348-BD21-D85707644C82}" destId="{24800C49-1862-5F4C-8B73-27C59CD0CEE4}" srcOrd="1" destOrd="0" parTransId="{EF5C5D81-7F1E-224D-BC98-DE8463F5BEEB}" sibTransId="{72ED91B8-8923-524B-BB81-6C5528BBC22B}"/>
    <dgm:cxn modelId="{E319E4CC-5AB9-A349-9C06-3982484BD167}" srcId="{006851B5-69E1-9846-94C2-88ACAA4100EE}" destId="{7FBE2F3A-B691-7448-8A93-20DF2D8BD780}" srcOrd="1" destOrd="0" parTransId="{8AC91D8B-C996-8049-B37C-852861010716}" sibTransId="{F324EAD1-BA5E-FD48-9EB2-57FE9FA3B96C}"/>
    <dgm:cxn modelId="{143A8BCD-74DA-DD41-A9FC-B5B5A77CC261}" type="presOf" srcId="{24800C49-1862-5F4C-8B73-27C59CD0CEE4}" destId="{AB872029-E814-A547-84E0-84AC492283EF}" srcOrd="1" destOrd="2" presId="urn:microsoft.com/office/officeart/2005/8/layout/vList4"/>
    <dgm:cxn modelId="{855DBFCF-80C3-F34D-9A67-C9EC6991C709}" srcId="{D38C56DE-6C40-C347-9231-F704B49202C1}" destId="{B587CA69-5F8F-1740-8D6C-073797072DDC}" srcOrd="2" destOrd="0" parTransId="{AC4B4085-0BE5-FD4B-9ADB-05F1BA4003D4}" sibTransId="{5E351B4E-F9BA-5349-A6E3-35BC65421481}"/>
    <dgm:cxn modelId="{2E2593D2-866F-E54D-986C-1C525FCADD3C}" srcId="{DDAC7B14-E984-F646-A79B-08900E11C32A}" destId="{CC36E1B4-FD9F-6F40-B66C-41FE824A2A00}" srcOrd="0" destOrd="0" parTransId="{2B2683BF-4979-D34A-98F4-46ABC2D69CB7}" sibTransId="{D33E05C2-BDE8-754A-A27E-90E174EE3E5B}"/>
    <dgm:cxn modelId="{BD9359D3-C4EA-6D41-B5B6-B25122EFE02F}" srcId="{D0C27526-5497-6F46-B4A3-09E5EE39EB15}" destId="{23D1C409-F279-E043-84F1-126B311370D2}" srcOrd="2" destOrd="0" parTransId="{7200BDA9-B28F-4C4B-98D1-B8149FC2ECB0}" sibTransId="{4C4235F5-BFF6-6148-BE9B-2191CEFC3B13}"/>
    <dgm:cxn modelId="{E7A895D6-09E1-B74B-8950-5478C3AE0806}" type="presOf" srcId="{170EA514-5586-334C-A9A3-B84993D6E136}" destId="{EC39ED2A-6052-DA4C-B1B5-E0F7FE29685E}" srcOrd="0" destOrd="1" presId="urn:microsoft.com/office/officeart/2005/8/layout/vList4"/>
    <dgm:cxn modelId="{5D9785DB-CC1B-FA43-96B3-290DBBF6A614}" srcId="{CD389BFE-C767-ED42-A363-504E073527BF}" destId="{E3B94F8D-3540-1348-BD21-D85707644C82}" srcOrd="2" destOrd="0" parTransId="{A58AD0A0-7E16-3144-9720-63C8830B8D2A}" sibTransId="{FE88158E-FE09-6A4B-A472-568FD8205C89}"/>
    <dgm:cxn modelId="{52AE1AE2-0A08-8245-B28E-8C07F70FFCAD}" type="presOf" srcId="{D24AF250-613F-BD41-8477-61EA43063B72}" destId="{3EF91801-41ED-7747-B582-0BF13A7B079B}" srcOrd="1" destOrd="2" presId="urn:microsoft.com/office/officeart/2005/8/layout/vList4"/>
    <dgm:cxn modelId="{105B7FE8-227B-D344-9888-852BC49F44C7}" type="presOf" srcId="{D38C56DE-6C40-C347-9231-F704B49202C1}" destId="{887A28E3-7B31-DA4C-B503-AE6F611974A1}" srcOrd="1" destOrd="0" presId="urn:microsoft.com/office/officeart/2005/8/layout/vList4"/>
    <dgm:cxn modelId="{6344EFED-E488-B246-AF5E-59B6DF70C555}" srcId="{D38C56DE-6C40-C347-9231-F704B49202C1}" destId="{170EA514-5586-334C-A9A3-B84993D6E136}" srcOrd="0" destOrd="0" parTransId="{D2D4F6B7-7661-B44E-B9EF-5385104A1E00}" sibTransId="{E2455AC9-B66A-2040-B574-128E94167CCE}"/>
    <dgm:cxn modelId="{D5EABDF1-BB98-874C-A580-3922CBAF8408}" type="presOf" srcId="{24800C49-1862-5F4C-8B73-27C59CD0CEE4}" destId="{9333776B-839E-6B46-A4B6-9AE06AAA3E63}" srcOrd="0" destOrd="2" presId="urn:microsoft.com/office/officeart/2005/8/layout/vList4"/>
    <dgm:cxn modelId="{920692F2-6C56-1843-AFA1-7B25E5D5DCBE}" srcId="{D38C56DE-6C40-C347-9231-F704B49202C1}" destId="{551E583C-867C-CD42-B13E-37D7045A4CBF}" srcOrd="1" destOrd="0" parTransId="{175C8A17-B71A-E040-ACF6-1E4275592CB5}" sibTransId="{D525BFCA-F28E-7F43-A207-BE597F4A33B3}"/>
    <dgm:cxn modelId="{0AAC8AF5-0430-CF41-97A9-D6A640A66F81}" type="presOf" srcId="{C4E2EC55-BD25-044A-8963-FC986FAB2C87}" destId="{7B93DE60-9FB6-2840-A4F5-28576A3341C5}" srcOrd="0" destOrd="0" presId="urn:microsoft.com/office/officeart/2005/8/layout/vList4"/>
    <dgm:cxn modelId="{197F6BFE-C88D-CB4B-93EF-D3967EF3FD1E}" srcId="{006851B5-69E1-9846-94C2-88ACAA4100EE}" destId="{5FF2EB58-905F-E343-B32B-9B8EBB76F48D}" srcOrd="0" destOrd="0" parTransId="{E6E0E0DA-FC89-9645-957E-CE71DAD40DB4}" sibTransId="{DCF619EF-2145-4F4B-A9A4-D60F7764D672}"/>
    <dgm:cxn modelId="{FEC9BE8D-DC33-E44B-9AC7-C76BB6E540DD}" type="presParOf" srcId="{7FECC45B-3C6B-BA4C-BAFD-74C5DA996D87}" destId="{7BC1EE25-C881-1A45-A580-6F3C5664FEA7}" srcOrd="0" destOrd="0" presId="urn:microsoft.com/office/officeart/2005/8/layout/vList4"/>
    <dgm:cxn modelId="{429FD752-FB7C-AA4C-A20D-318CB1AD6468}" type="presParOf" srcId="{7BC1EE25-C881-1A45-A580-6F3C5664FEA7}" destId="{21964E00-1DD7-E248-9239-2AAC4494F930}" srcOrd="0" destOrd="0" presId="urn:microsoft.com/office/officeart/2005/8/layout/vList4"/>
    <dgm:cxn modelId="{4202106F-F310-9241-BB15-29185C75C6B3}" type="presParOf" srcId="{7BC1EE25-C881-1A45-A580-6F3C5664FEA7}" destId="{10A6E33C-0BE9-634D-ABF0-CAC30413F01D}" srcOrd="1" destOrd="0" presId="urn:microsoft.com/office/officeart/2005/8/layout/vList4"/>
    <dgm:cxn modelId="{702AEBBA-1869-F847-A67A-85AE05718FB5}" type="presParOf" srcId="{7BC1EE25-C881-1A45-A580-6F3C5664FEA7}" destId="{3EF91801-41ED-7747-B582-0BF13A7B079B}" srcOrd="2" destOrd="0" presId="urn:microsoft.com/office/officeart/2005/8/layout/vList4"/>
    <dgm:cxn modelId="{F7011CAA-A528-0348-995A-9A2EB9C85A25}" type="presParOf" srcId="{7FECC45B-3C6B-BA4C-BAFD-74C5DA996D87}" destId="{679A9BB5-39E8-1347-BA90-D7A4774345DA}" srcOrd="1" destOrd="0" presId="urn:microsoft.com/office/officeart/2005/8/layout/vList4"/>
    <dgm:cxn modelId="{BA64888B-04C2-CC4B-8281-19CB6B3D8510}" type="presParOf" srcId="{7FECC45B-3C6B-BA4C-BAFD-74C5DA996D87}" destId="{E14DFDB2-92F4-1C48-81D7-F1F67EB501EF}" srcOrd="2" destOrd="0" presId="urn:microsoft.com/office/officeart/2005/8/layout/vList4"/>
    <dgm:cxn modelId="{736827E3-3CE9-2547-84DF-398D0AB7D210}" type="presParOf" srcId="{E14DFDB2-92F4-1C48-81D7-F1F67EB501EF}" destId="{CA6B80CB-D21A-6049-B8A7-C6BDCEC42201}" srcOrd="0" destOrd="0" presId="urn:microsoft.com/office/officeart/2005/8/layout/vList4"/>
    <dgm:cxn modelId="{6549E65B-D87E-144F-B4E1-581F68F6A6B9}" type="presParOf" srcId="{E14DFDB2-92F4-1C48-81D7-F1F67EB501EF}" destId="{F568AD52-24AD-254E-B113-86D40F8CC06B}" srcOrd="1" destOrd="0" presId="urn:microsoft.com/office/officeart/2005/8/layout/vList4"/>
    <dgm:cxn modelId="{08CE4B38-96CD-4C4D-9CB1-080C4C4EB0C8}" type="presParOf" srcId="{E14DFDB2-92F4-1C48-81D7-F1F67EB501EF}" destId="{CC37A545-6E74-444B-9665-547BDCE039ED}" srcOrd="2" destOrd="0" presId="urn:microsoft.com/office/officeart/2005/8/layout/vList4"/>
    <dgm:cxn modelId="{EE5D3A05-8711-E14E-84BA-4BB983CCA782}" type="presParOf" srcId="{7FECC45B-3C6B-BA4C-BAFD-74C5DA996D87}" destId="{250A9437-944C-1344-9A4E-F3E9DC3022E3}" srcOrd="3" destOrd="0" presId="urn:microsoft.com/office/officeart/2005/8/layout/vList4"/>
    <dgm:cxn modelId="{8F018616-528C-1B45-91C7-4C00492AB3D7}" type="presParOf" srcId="{7FECC45B-3C6B-BA4C-BAFD-74C5DA996D87}" destId="{785452BF-ED2C-4F47-B816-5757471039A3}" srcOrd="4" destOrd="0" presId="urn:microsoft.com/office/officeart/2005/8/layout/vList4"/>
    <dgm:cxn modelId="{A6BF7C61-29F3-AC40-8EB1-8D7A0901485C}" type="presParOf" srcId="{785452BF-ED2C-4F47-B816-5757471039A3}" destId="{9333776B-839E-6B46-A4B6-9AE06AAA3E63}" srcOrd="0" destOrd="0" presId="urn:microsoft.com/office/officeart/2005/8/layout/vList4"/>
    <dgm:cxn modelId="{386C8943-0413-874F-ABE2-B1E5501F4D38}" type="presParOf" srcId="{785452BF-ED2C-4F47-B816-5757471039A3}" destId="{532DF7C9-70FC-EC43-9FC8-B04D046F03BA}" srcOrd="1" destOrd="0" presId="urn:microsoft.com/office/officeart/2005/8/layout/vList4"/>
    <dgm:cxn modelId="{BAA5D5C4-0AFA-2242-9F6D-47AB7D253944}" type="presParOf" srcId="{785452BF-ED2C-4F47-B816-5757471039A3}" destId="{AB872029-E814-A547-84E0-84AC492283EF}" srcOrd="2" destOrd="0" presId="urn:microsoft.com/office/officeart/2005/8/layout/vList4"/>
    <dgm:cxn modelId="{AF46313B-3629-A449-9C1B-6B8759DE157A}" type="presParOf" srcId="{7FECC45B-3C6B-BA4C-BAFD-74C5DA996D87}" destId="{EE3DCA1F-3EB4-3F43-BE9C-E77570DEACE3}" srcOrd="5" destOrd="0" presId="urn:microsoft.com/office/officeart/2005/8/layout/vList4"/>
    <dgm:cxn modelId="{DAE505CC-FBAC-2844-AD93-2AD5916A289A}" type="presParOf" srcId="{7FECC45B-3C6B-BA4C-BAFD-74C5DA996D87}" destId="{9E5C7D39-815E-7B40-8D00-458B65167DBF}" srcOrd="6" destOrd="0" presId="urn:microsoft.com/office/officeart/2005/8/layout/vList4"/>
    <dgm:cxn modelId="{81417E5C-544E-C641-BE2F-F798895315CC}" type="presParOf" srcId="{9E5C7D39-815E-7B40-8D00-458B65167DBF}" destId="{EC39ED2A-6052-DA4C-B1B5-E0F7FE29685E}" srcOrd="0" destOrd="0" presId="urn:microsoft.com/office/officeart/2005/8/layout/vList4"/>
    <dgm:cxn modelId="{79C4A534-4DEF-C94C-ACE4-027084C4AADE}" type="presParOf" srcId="{9E5C7D39-815E-7B40-8D00-458B65167DBF}" destId="{23EADB7B-343B-AE4C-83A6-69BBD2C0E650}" srcOrd="1" destOrd="0" presId="urn:microsoft.com/office/officeart/2005/8/layout/vList4"/>
    <dgm:cxn modelId="{7EC407BD-214D-C944-A604-190F70C58BEB}" type="presParOf" srcId="{9E5C7D39-815E-7B40-8D00-458B65167DBF}" destId="{887A28E3-7B31-DA4C-B503-AE6F611974A1}" srcOrd="2" destOrd="0" presId="urn:microsoft.com/office/officeart/2005/8/layout/vList4"/>
    <dgm:cxn modelId="{0281D7AB-A138-D445-93DA-64D3E3838F26}" type="presParOf" srcId="{7FECC45B-3C6B-BA4C-BAFD-74C5DA996D87}" destId="{CEEF3238-85D7-8340-B741-A7324D4ED76A}" srcOrd="7" destOrd="0" presId="urn:microsoft.com/office/officeart/2005/8/layout/vList4"/>
    <dgm:cxn modelId="{B8787AA2-9BBD-1948-BFCD-E0C5CB46BBC6}" type="presParOf" srcId="{7FECC45B-3C6B-BA4C-BAFD-74C5DA996D87}" destId="{D57B8D96-76AF-8F4E-BF71-2AE0A8250E02}" srcOrd="8" destOrd="0" presId="urn:microsoft.com/office/officeart/2005/8/layout/vList4"/>
    <dgm:cxn modelId="{0C568419-0988-E74B-A49A-CE84A4A6CEF7}" type="presParOf" srcId="{D57B8D96-76AF-8F4E-BF71-2AE0A8250E02}" destId="{36CEAF9C-CD40-FF42-AF76-40611B9AD682}" srcOrd="0" destOrd="0" presId="urn:microsoft.com/office/officeart/2005/8/layout/vList4"/>
    <dgm:cxn modelId="{D6D424A4-6700-CE4B-9847-37B874C995D3}" type="presParOf" srcId="{D57B8D96-76AF-8F4E-BF71-2AE0A8250E02}" destId="{F5B75352-237D-BB48-89FA-FE62EA15596B}" srcOrd="1" destOrd="0" presId="urn:microsoft.com/office/officeart/2005/8/layout/vList4"/>
    <dgm:cxn modelId="{5014553E-D1CC-1A4B-802A-C273E95BCE52}" type="presParOf" srcId="{D57B8D96-76AF-8F4E-BF71-2AE0A8250E02}" destId="{7E26E6C3-50DD-9140-BFC0-4504D2B9381A}" srcOrd="2" destOrd="0" presId="urn:microsoft.com/office/officeart/2005/8/layout/vList4"/>
    <dgm:cxn modelId="{8EF3B3FE-516D-3047-BC0B-30EBC44C0221}" type="presParOf" srcId="{7FECC45B-3C6B-BA4C-BAFD-74C5DA996D87}" destId="{A5ED8D68-E08B-EA45-A62F-0B79E5BEA026}" srcOrd="9" destOrd="0" presId="urn:microsoft.com/office/officeart/2005/8/layout/vList4"/>
    <dgm:cxn modelId="{C9258777-90C1-9D49-9214-A5D2F1920ACF}" type="presParOf" srcId="{7FECC45B-3C6B-BA4C-BAFD-74C5DA996D87}" destId="{A38CA4DA-B333-0749-8DE1-EAD848781670}" srcOrd="10" destOrd="0" presId="urn:microsoft.com/office/officeart/2005/8/layout/vList4"/>
    <dgm:cxn modelId="{6299C0CB-FD23-F841-9298-063E360C4ED9}" type="presParOf" srcId="{A38CA4DA-B333-0749-8DE1-EAD848781670}" destId="{17D952F8-B13D-E545-AECA-6AADFEDA7AF4}" srcOrd="0" destOrd="0" presId="urn:microsoft.com/office/officeart/2005/8/layout/vList4"/>
    <dgm:cxn modelId="{DCA01034-C418-8040-A87F-260B17AD8CCE}" type="presParOf" srcId="{A38CA4DA-B333-0749-8DE1-EAD848781670}" destId="{B9CE411F-CF48-CF49-9C80-E4915A21837C}" srcOrd="1" destOrd="0" presId="urn:microsoft.com/office/officeart/2005/8/layout/vList4"/>
    <dgm:cxn modelId="{A2697022-ADCB-DC4F-A677-B32758055B15}" type="presParOf" srcId="{A38CA4DA-B333-0749-8DE1-EAD848781670}" destId="{506E3946-A109-DB46-9596-212754E852B9}" srcOrd="2" destOrd="0" presId="urn:microsoft.com/office/officeart/2005/8/layout/vList4"/>
    <dgm:cxn modelId="{D9BFAB1B-8301-3C42-A876-76F890140FA6}" type="presParOf" srcId="{7FECC45B-3C6B-BA4C-BAFD-74C5DA996D87}" destId="{789B7FB8-8667-6049-AF73-F59EF602D972}" srcOrd="11" destOrd="0" presId="urn:microsoft.com/office/officeart/2005/8/layout/vList4"/>
    <dgm:cxn modelId="{3EC64B73-A01B-2845-926D-1C178182A755}" type="presParOf" srcId="{7FECC45B-3C6B-BA4C-BAFD-74C5DA996D87}" destId="{02CC8F11-3C81-5F4C-83FF-9CC1DC1C0FC9}" srcOrd="12" destOrd="0" presId="urn:microsoft.com/office/officeart/2005/8/layout/vList4"/>
    <dgm:cxn modelId="{75FCB774-0F76-4A46-AC2C-47EF81A90B53}" type="presParOf" srcId="{02CC8F11-3C81-5F4C-83FF-9CC1DC1C0FC9}" destId="{7B93DE60-9FB6-2840-A4F5-28576A3341C5}" srcOrd="0" destOrd="0" presId="urn:microsoft.com/office/officeart/2005/8/layout/vList4"/>
    <dgm:cxn modelId="{38F59B40-BE7D-8C4E-B293-1AEED14012E5}" type="presParOf" srcId="{02CC8F11-3C81-5F4C-83FF-9CC1DC1C0FC9}" destId="{9C740954-0975-AF46-9C63-B27E2B94DAB7}" srcOrd="1" destOrd="0" presId="urn:microsoft.com/office/officeart/2005/8/layout/vList4"/>
    <dgm:cxn modelId="{9A82F25C-425E-614E-B4AA-D91D1212CB1D}" type="presParOf" srcId="{02CC8F11-3C81-5F4C-83FF-9CC1DC1C0FC9}" destId="{27DAC787-C3E3-0746-9A59-C2644E3CD23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1642E1-5F55-CE46-B586-95E605FA0CE0}" type="doc">
      <dgm:prSet loTypeId="urn:microsoft.com/office/officeart/2005/8/layout/target3" loCatId="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BE400518-5DE4-5941-AF4F-A75502A4F190}">
      <dgm:prSet phldrT="[Texto]" custT="1"/>
      <dgm:spPr/>
      <dgm:t>
        <a:bodyPr/>
        <a:lstStyle/>
        <a:p>
          <a:r>
            <a:rPr lang="es-ES" sz="2000" b="1" i="0" dirty="0">
              <a:latin typeface="Graphik Black" panose="020B0503030202060203" pitchFamily="34" charset="77"/>
            </a:rPr>
            <a:t>2019</a:t>
          </a:r>
        </a:p>
      </dgm:t>
    </dgm:pt>
    <dgm:pt modelId="{5FC40D79-946F-D043-9DEB-5492C61531BE}" type="parTrans" cxnId="{C54E0C53-6538-234B-8572-357292BF6154}">
      <dgm:prSet/>
      <dgm:spPr/>
      <dgm:t>
        <a:bodyPr/>
        <a:lstStyle/>
        <a:p>
          <a:endParaRPr lang="es-ES"/>
        </a:p>
      </dgm:t>
    </dgm:pt>
    <dgm:pt modelId="{5CB83C9F-B095-A640-93A6-07BB78E78158}" type="sibTrans" cxnId="{C54E0C53-6538-234B-8572-357292BF6154}">
      <dgm:prSet/>
      <dgm:spPr/>
      <dgm:t>
        <a:bodyPr/>
        <a:lstStyle/>
        <a:p>
          <a:endParaRPr lang="es-ES"/>
        </a:p>
      </dgm:t>
    </dgm:pt>
    <dgm:pt modelId="{47BD6A76-726B-DC47-810E-FB26075672D5}">
      <dgm:prSet phldrT="[Texto]" custT="1"/>
      <dgm:spPr/>
      <dgm:t>
        <a:bodyPr/>
        <a:lstStyle/>
        <a:p>
          <a:r>
            <a:rPr lang="es-ES" sz="1000" b="0" i="0">
              <a:latin typeface="Graphik" panose="020B0503030202060203" pitchFamily="34" charset="77"/>
            </a:rPr>
            <a:t>Pilotos: casos de uso</a:t>
          </a:r>
        </a:p>
      </dgm:t>
    </dgm:pt>
    <dgm:pt modelId="{761DF02F-B3D8-A24C-8B17-109F04F26828}" type="parTrans" cxnId="{8E6D4C64-D922-DE44-A0FC-FF213C9E6971}">
      <dgm:prSet/>
      <dgm:spPr/>
      <dgm:t>
        <a:bodyPr/>
        <a:lstStyle/>
        <a:p>
          <a:endParaRPr lang="es-ES"/>
        </a:p>
      </dgm:t>
    </dgm:pt>
    <dgm:pt modelId="{561BE7FB-8978-0440-A551-9015604B6EFD}" type="sibTrans" cxnId="{8E6D4C64-D922-DE44-A0FC-FF213C9E6971}">
      <dgm:prSet/>
      <dgm:spPr/>
      <dgm:t>
        <a:bodyPr/>
        <a:lstStyle/>
        <a:p>
          <a:endParaRPr lang="es-ES"/>
        </a:p>
      </dgm:t>
    </dgm:pt>
    <dgm:pt modelId="{50CCD8B3-7162-3043-A14C-879222A489D0}">
      <dgm:prSet phldrT="[Texto]" custT="1"/>
      <dgm:spPr/>
      <dgm:t>
        <a:bodyPr/>
        <a:lstStyle/>
        <a:p>
          <a:r>
            <a:rPr lang="es-ES" sz="1000" b="0" i="0">
              <a:latin typeface="Graphik" panose="020B0503030202060203" pitchFamily="34" charset="77"/>
            </a:rPr>
            <a:t>Redes pre-comerciales</a:t>
          </a:r>
        </a:p>
      </dgm:t>
    </dgm:pt>
    <dgm:pt modelId="{171F91B9-5ED6-B64E-ACEB-DDB928914631}" type="parTrans" cxnId="{1E937E75-9A39-634C-BD82-6A59E087DA89}">
      <dgm:prSet/>
      <dgm:spPr/>
      <dgm:t>
        <a:bodyPr/>
        <a:lstStyle/>
        <a:p>
          <a:endParaRPr lang="es-ES"/>
        </a:p>
      </dgm:t>
    </dgm:pt>
    <dgm:pt modelId="{CFAD98A4-D0E1-1347-84ED-BFEB62C1F947}" type="sibTrans" cxnId="{1E937E75-9A39-634C-BD82-6A59E087DA89}">
      <dgm:prSet/>
      <dgm:spPr/>
      <dgm:t>
        <a:bodyPr/>
        <a:lstStyle/>
        <a:p>
          <a:endParaRPr lang="es-ES"/>
        </a:p>
      </dgm:t>
    </dgm:pt>
    <dgm:pt modelId="{1B200CC7-3300-6F4F-A769-2DFBE3910D60}">
      <dgm:prSet phldrT="[Texto]" custT="1"/>
      <dgm:spPr/>
      <dgm:t>
        <a:bodyPr/>
        <a:lstStyle/>
        <a:p>
          <a:r>
            <a:rPr lang="es-ES" sz="2000" b="1" i="0">
              <a:latin typeface="Graphik Black" panose="020B0503030202060203" pitchFamily="34" charset="77"/>
            </a:rPr>
            <a:t>2020</a:t>
          </a:r>
        </a:p>
      </dgm:t>
    </dgm:pt>
    <dgm:pt modelId="{D8655E7D-779E-5346-A757-CE2A9F1942FA}" type="parTrans" cxnId="{FFA9F75B-4A1D-5248-8E26-10F612FD2780}">
      <dgm:prSet/>
      <dgm:spPr/>
      <dgm:t>
        <a:bodyPr/>
        <a:lstStyle/>
        <a:p>
          <a:endParaRPr lang="es-ES"/>
        </a:p>
      </dgm:t>
    </dgm:pt>
    <dgm:pt modelId="{45AC1518-414B-BB4E-A941-0B2F26E7F316}" type="sibTrans" cxnId="{FFA9F75B-4A1D-5248-8E26-10F612FD2780}">
      <dgm:prSet/>
      <dgm:spPr/>
      <dgm:t>
        <a:bodyPr/>
        <a:lstStyle/>
        <a:p>
          <a:endParaRPr lang="es-ES"/>
        </a:p>
      </dgm:t>
    </dgm:pt>
    <dgm:pt modelId="{9FC36C2D-8E90-764A-8890-37D092A5EA25}">
      <dgm:prSet phldrT="[Texto]" custT="1"/>
      <dgm:spPr/>
      <dgm:t>
        <a:bodyPr/>
        <a:lstStyle/>
        <a:p>
          <a:r>
            <a:rPr lang="es-ES" sz="1000" b="0" i="0">
              <a:latin typeface="Graphik" panose="020B0503030202060203" pitchFamily="34" charset="77"/>
            </a:rPr>
            <a:t>Fin despliegue 4G</a:t>
          </a:r>
        </a:p>
      </dgm:t>
    </dgm:pt>
    <dgm:pt modelId="{152F1889-5B3B-E148-90D2-4607ABE27EF5}" type="parTrans" cxnId="{5E34DEC7-8691-344F-A15E-A42D6E38BDEE}">
      <dgm:prSet/>
      <dgm:spPr/>
      <dgm:t>
        <a:bodyPr/>
        <a:lstStyle/>
        <a:p>
          <a:endParaRPr lang="es-ES"/>
        </a:p>
      </dgm:t>
    </dgm:pt>
    <dgm:pt modelId="{0797A6FE-F4E0-E443-AD9C-904DC16E2031}" type="sibTrans" cxnId="{5E34DEC7-8691-344F-A15E-A42D6E38BDEE}">
      <dgm:prSet/>
      <dgm:spPr/>
      <dgm:t>
        <a:bodyPr/>
        <a:lstStyle/>
        <a:p>
          <a:endParaRPr lang="es-ES"/>
        </a:p>
      </dgm:t>
    </dgm:pt>
    <dgm:pt modelId="{63681FD6-0345-0C44-A683-D7CAC55359AF}">
      <dgm:prSet phldrT="[Texto]" custT="1"/>
      <dgm:spPr/>
      <dgm:t>
        <a:bodyPr/>
        <a:lstStyle/>
        <a:p>
          <a:r>
            <a:rPr lang="es-ES" sz="1000" b="0" i="0">
              <a:latin typeface="Graphik" panose="020B0503030202060203" pitchFamily="34" charset="77"/>
            </a:rPr>
            <a:t>Primeros despliegues industriales y movilidad</a:t>
          </a:r>
        </a:p>
      </dgm:t>
    </dgm:pt>
    <dgm:pt modelId="{4CE45A59-091F-A54B-AF17-52773C252CD5}" type="parTrans" cxnId="{77BB5290-E3AD-5840-820D-E2A1DC45F4A8}">
      <dgm:prSet/>
      <dgm:spPr/>
      <dgm:t>
        <a:bodyPr/>
        <a:lstStyle/>
        <a:p>
          <a:endParaRPr lang="es-ES"/>
        </a:p>
      </dgm:t>
    </dgm:pt>
    <dgm:pt modelId="{67206ABB-C029-9E49-B521-BABBF6CACA91}" type="sibTrans" cxnId="{77BB5290-E3AD-5840-820D-E2A1DC45F4A8}">
      <dgm:prSet/>
      <dgm:spPr/>
      <dgm:t>
        <a:bodyPr/>
        <a:lstStyle/>
        <a:p>
          <a:endParaRPr lang="es-ES"/>
        </a:p>
      </dgm:t>
    </dgm:pt>
    <dgm:pt modelId="{A4DA122E-0EF2-BC47-8BB7-3C9F176F7FD2}">
      <dgm:prSet phldrT="[Texto]" custT="1"/>
      <dgm:spPr/>
      <dgm:t>
        <a:bodyPr/>
        <a:lstStyle/>
        <a:p>
          <a:r>
            <a:rPr lang="es-ES" sz="2000" b="1" i="0">
              <a:latin typeface="Graphik Black" panose="020B0503030202060203" pitchFamily="34" charset="77"/>
            </a:rPr>
            <a:t>2021</a:t>
          </a:r>
        </a:p>
      </dgm:t>
    </dgm:pt>
    <dgm:pt modelId="{2121A23F-DBB7-FE48-A79F-B91A6A79F8CB}" type="parTrans" cxnId="{32B28013-3975-0549-818E-D22E9DAA7FBF}">
      <dgm:prSet/>
      <dgm:spPr/>
      <dgm:t>
        <a:bodyPr/>
        <a:lstStyle/>
        <a:p>
          <a:endParaRPr lang="es-ES"/>
        </a:p>
      </dgm:t>
    </dgm:pt>
    <dgm:pt modelId="{94A5E42F-69DA-874E-B3F0-26EEF7D5F3AE}" type="sibTrans" cxnId="{32B28013-3975-0549-818E-D22E9DAA7FBF}">
      <dgm:prSet/>
      <dgm:spPr/>
      <dgm:t>
        <a:bodyPr/>
        <a:lstStyle/>
        <a:p>
          <a:endParaRPr lang="es-ES"/>
        </a:p>
      </dgm:t>
    </dgm:pt>
    <dgm:pt modelId="{ACBA4C6B-79C2-F245-AFF1-24B5F58103B1}">
      <dgm:prSet phldrT="[Texto]" custT="1"/>
      <dgm:spPr/>
      <dgm:t>
        <a:bodyPr/>
        <a:lstStyle/>
        <a:p>
          <a:r>
            <a:rPr lang="es-ES" sz="1000" b="0" i="0">
              <a:latin typeface="Graphik" panose="020B0503030202060203" pitchFamily="34" charset="77"/>
            </a:rPr>
            <a:t>Servicios de valor añadido</a:t>
          </a:r>
        </a:p>
      </dgm:t>
    </dgm:pt>
    <dgm:pt modelId="{6D80911A-6959-8748-B5B5-24AEE41B3AC6}" type="parTrans" cxnId="{62F4A652-5879-DA4D-9639-B0C888661616}">
      <dgm:prSet/>
      <dgm:spPr/>
      <dgm:t>
        <a:bodyPr/>
        <a:lstStyle/>
        <a:p>
          <a:endParaRPr lang="es-ES"/>
        </a:p>
      </dgm:t>
    </dgm:pt>
    <dgm:pt modelId="{38B6E809-66E5-9448-B35E-98DB00F5F81C}" type="sibTrans" cxnId="{62F4A652-5879-DA4D-9639-B0C888661616}">
      <dgm:prSet/>
      <dgm:spPr/>
      <dgm:t>
        <a:bodyPr/>
        <a:lstStyle/>
        <a:p>
          <a:endParaRPr lang="es-ES"/>
        </a:p>
      </dgm:t>
    </dgm:pt>
    <dgm:pt modelId="{0680C0FC-0C4A-AF4F-938C-8332B9971D14}">
      <dgm:prSet phldrT="[Texto]" custT="1"/>
      <dgm:spPr/>
      <dgm:t>
        <a:bodyPr/>
        <a:lstStyle/>
        <a:p>
          <a:r>
            <a:rPr lang="es-ES" sz="1000" b="0" i="0">
              <a:latin typeface="Graphik" panose="020B0503030202060203" pitchFamily="34" charset="77"/>
            </a:rPr>
            <a:t>Despliegue comercial</a:t>
          </a:r>
        </a:p>
      </dgm:t>
    </dgm:pt>
    <dgm:pt modelId="{50751D82-D4C0-9E4B-875B-45E6B8EF459E}" type="parTrans" cxnId="{490FF107-49B0-0E47-AC69-72CDAC154C60}">
      <dgm:prSet/>
      <dgm:spPr/>
      <dgm:t>
        <a:bodyPr/>
        <a:lstStyle/>
        <a:p>
          <a:endParaRPr lang="es-ES"/>
        </a:p>
      </dgm:t>
    </dgm:pt>
    <dgm:pt modelId="{53A1F414-CC9D-B045-81F7-04314C7D1852}" type="sibTrans" cxnId="{490FF107-49B0-0E47-AC69-72CDAC154C60}">
      <dgm:prSet/>
      <dgm:spPr/>
      <dgm:t>
        <a:bodyPr/>
        <a:lstStyle/>
        <a:p>
          <a:endParaRPr lang="es-ES"/>
        </a:p>
      </dgm:t>
    </dgm:pt>
    <dgm:pt modelId="{54EAB146-588A-FA47-B324-686E07ADC799}">
      <dgm:prSet phldrT="[Texto]" custT="1"/>
      <dgm:spPr/>
      <dgm:t>
        <a:bodyPr/>
        <a:lstStyle/>
        <a:p>
          <a:r>
            <a:rPr lang="es-ES" sz="1000" b="0" i="0">
              <a:latin typeface="Graphik" panose="020B0503030202060203" pitchFamily="34" charset="77"/>
            </a:rPr>
            <a:t>Laboratorios</a:t>
          </a:r>
        </a:p>
      </dgm:t>
    </dgm:pt>
    <dgm:pt modelId="{C3936762-99FF-904D-AB4C-D245FFD7E149}" type="parTrans" cxnId="{F0A6AF33-60B4-F248-97F2-0A92025DB823}">
      <dgm:prSet/>
      <dgm:spPr/>
      <dgm:t>
        <a:bodyPr/>
        <a:lstStyle/>
        <a:p>
          <a:endParaRPr lang="es-ES"/>
        </a:p>
      </dgm:t>
    </dgm:pt>
    <dgm:pt modelId="{8367DFA9-96D2-5845-AE32-31B226751A2A}" type="sibTrans" cxnId="{F0A6AF33-60B4-F248-97F2-0A92025DB823}">
      <dgm:prSet/>
      <dgm:spPr/>
      <dgm:t>
        <a:bodyPr/>
        <a:lstStyle/>
        <a:p>
          <a:endParaRPr lang="es-ES"/>
        </a:p>
      </dgm:t>
    </dgm:pt>
    <dgm:pt modelId="{0C846E1C-05E9-334D-95A2-B9DA0D0E5DCB}">
      <dgm:prSet phldrT="[Texto]" custT="1"/>
      <dgm:spPr/>
      <dgm:t>
        <a:bodyPr/>
        <a:lstStyle/>
        <a:p>
          <a:r>
            <a:rPr lang="es-ES" sz="1000" b="0" i="0">
              <a:latin typeface="Graphik" panose="020B0503030202060203" pitchFamily="34" charset="77"/>
            </a:rPr>
            <a:t>Pilotos: servicios</a:t>
          </a:r>
        </a:p>
      </dgm:t>
    </dgm:pt>
    <dgm:pt modelId="{46172329-2AB2-F94F-8835-3444B001638A}" type="parTrans" cxnId="{566FAB55-FFBD-984E-96AC-865D46A02E93}">
      <dgm:prSet/>
      <dgm:spPr/>
      <dgm:t>
        <a:bodyPr/>
        <a:lstStyle/>
        <a:p>
          <a:endParaRPr lang="es-ES"/>
        </a:p>
      </dgm:t>
    </dgm:pt>
    <dgm:pt modelId="{EB3E631D-AACD-7F4C-AB82-EC718985364B}" type="sibTrans" cxnId="{566FAB55-FFBD-984E-96AC-865D46A02E93}">
      <dgm:prSet/>
      <dgm:spPr/>
      <dgm:t>
        <a:bodyPr/>
        <a:lstStyle/>
        <a:p>
          <a:endParaRPr lang="es-ES"/>
        </a:p>
      </dgm:t>
    </dgm:pt>
    <dgm:pt modelId="{128AF2BB-8292-1E4B-A651-951811C23B7B}">
      <dgm:prSet phldrT="[Texto]" custT="1"/>
      <dgm:spPr/>
      <dgm:t>
        <a:bodyPr/>
        <a:lstStyle/>
        <a:p>
          <a:r>
            <a:rPr lang="es-ES" sz="1000" b="0" i="0">
              <a:latin typeface="Graphik" panose="020B0503030202060203" pitchFamily="34" charset="77"/>
            </a:rPr>
            <a:t>5G a usuario final</a:t>
          </a:r>
        </a:p>
      </dgm:t>
    </dgm:pt>
    <dgm:pt modelId="{CEE0CF79-7CE8-744E-BDBE-1DB68CC9CD41}" type="parTrans" cxnId="{CCC72BBF-D2BF-2947-ACF1-CC18445B49AD}">
      <dgm:prSet/>
      <dgm:spPr/>
      <dgm:t>
        <a:bodyPr/>
        <a:lstStyle/>
        <a:p>
          <a:endParaRPr lang="es-ES"/>
        </a:p>
      </dgm:t>
    </dgm:pt>
    <dgm:pt modelId="{C8566999-4436-8B4C-8CA0-C9E770D25DDD}" type="sibTrans" cxnId="{CCC72BBF-D2BF-2947-ACF1-CC18445B49AD}">
      <dgm:prSet/>
      <dgm:spPr/>
      <dgm:t>
        <a:bodyPr/>
        <a:lstStyle/>
        <a:p>
          <a:endParaRPr lang="es-ES"/>
        </a:p>
      </dgm:t>
    </dgm:pt>
    <dgm:pt modelId="{6E79655F-CE58-364F-AF78-618599BA48BE}" type="pres">
      <dgm:prSet presAssocID="{C81642E1-5F55-CE46-B586-95E605FA0CE0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867E8EC6-D0FB-164E-89AB-29D1DCFF81DA}" type="pres">
      <dgm:prSet presAssocID="{BE400518-5DE4-5941-AF4F-A75502A4F190}" presName="circle1" presStyleLbl="node1" presStyleIdx="0" presStyleCnt="3"/>
      <dgm:spPr/>
    </dgm:pt>
    <dgm:pt modelId="{8722852B-9F2F-DC47-8C2C-07407BF1407C}" type="pres">
      <dgm:prSet presAssocID="{BE400518-5DE4-5941-AF4F-A75502A4F190}" presName="space" presStyleCnt="0"/>
      <dgm:spPr/>
    </dgm:pt>
    <dgm:pt modelId="{B3D38E0B-1B5D-2B40-AA29-7A2CBEC7EEAD}" type="pres">
      <dgm:prSet presAssocID="{BE400518-5DE4-5941-AF4F-A75502A4F190}" presName="rect1" presStyleLbl="alignAcc1" presStyleIdx="0" presStyleCnt="3"/>
      <dgm:spPr/>
    </dgm:pt>
    <dgm:pt modelId="{9CC12612-5479-2247-89C9-AFD3E3853FDB}" type="pres">
      <dgm:prSet presAssocID="{1B200CC7-3300-6F4F-A769-2DFBE3910D60}" presName="vertSpace2" presStyleLbl="node1" presStyleIdx="0" presStyleCnt="3"/>
      <dgm:spPr/>
    </dgm:pt>
    <dgm:pt modelId="{AFB54F2B-B000-B343-AF00-2CFA1F0F0DD7}" type="pres">
      <dgm:prSet presAssocID="{1B200CC7-3300-6F4F-A769-2DFBE3910D60}" presName="circle2" presStyleLbl="node1" presStyleIdx="1" presStyleCnt="3"/>
      <dgm:spPr/>
    </dgm:pt>
    <dgm:pt modelId="{690B0606-EC09-354C-8142-CA024D5DDC60}" type="pres">
      <dgm:prSet presAssocID="{1B200CC7-3300-6F4F-A769-2DFBE3910D60}" presName="rect2" presStyleLbl="alignAcc1" presStyleIdx="1" presStyleCnt="3"/>
      <dgm:spPr/>
    </dgm:pt>
    <dgm:pt modelId="{37A79DD7-0109-5D44-926E-5E76646D93DC}" type="pres">
      <dgm:prSet presAssocID="{A4DA122E-0EF2-BC47-8BB7-3C9F176F7FD2}" presName="vertSpace3" presStyleLbl="node1" presStyleIdx="1" presStyleCnt="3"/>
      <dgm:spPr/>
    </dgm:pt>
    <dgm:pt modelId="{C372F243-ED98-C243-9F3A-195D2E89756E}" type="pres">
      <dgm:prSet presAssocID="{A4DA122E-0EF2-BC47-8BB7-3C9F176F7FD2}" presName="circle3" presStyleLbl="node1" presStyleIdx="2" presStyleCnt="3"/>
      <dgm:spPr/>
    </dgm:pt>
    <dgm:pt modelId="{0A6B0119-B645-4C41-A1AC-5D03EE0C69E8}" type="pres">
      <dgm:prSet presAssocID="{A4DA122E-0EF2-BC47-8BB7-3C9F176F7FD2}" presName="rect3" presStyleLbl="alignAcc1" presStyleIdx="2" presStyleCnt="3"/>
      <dgm:spPr/>
    </dgm:pt>
    <dgm:pt modelId="{6012240B-0E2D-4745-B9FF-D08B1EFBAE12}" type="pres">
      <dgm:prSet presAssocID="{BE400518-5DE4-5941-AF4F-A75502A4F190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8C2D889F-DAA6-EB47-802F-E54EF3430D03}" type="pres">
      <dgm:prSet presAssocID="{BE400518-5DE4-5941-AF4F-A75502A4F190}" presName="rect1ChTx" presStyleLbl="alignAcc1" presStyleIdx="2" presStyleCnt="3" custScaleX="135135">
        <dgm:presLayoutVars>
          <dgm:bulletEnabled val="1"/>
        </dgm:presLayoutVars>
      </dgm:prSet>
      <dgm:spPr/>
    </dgm:pt>
    <dgm:pt modelId="{FC0F73EB-9435-0C4B-A3FA-B13A4A702470}" type="pres">
      <dgm:prSet presAssocID="{1B200CC7-3300-6F4F-A769-2DFBE3910D60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3E718ABE-F141-C145-8A84-B5C4B1980CDD}" type="pres">
      <dgm:prSet presAssocID="{1B200CC7-3300-6F4F-A769-2DFBE3910D60}" presName="rect2ChTx" presStyleLbl="alignAcc1" presStyleIdx="2" presStyleCnt="3" custScaleX="134459">
        <dgm:presLayoutVars>
          <dgm:bulletEnabled val="1"/>
        </dgm:presLayoutVars>
      </dgm:prSet>
      <dgm:spPr/>
    </dgm:pt>
    <dgm:pt modelId="{371BE138-466C-7E43-8BEB-F71979ED7592}" type="pres">
      <dgm:prSet presAssocID="{A4DA122E-0EF2-BC47-8BB7-3C9F176F7FD2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DCE73711-79DA-A644-BA4C-A0EEC3ABE3E0}" type="pres">
      <dgm:prSet presAssocID="{A4DA122E-0EF2-BC47-8BB7-3C9F176F7FD2}" presName="rect3ChTx" presStyleLbl="alignAcc1" presStyleIdx="2" presStyleCnt="3" custScaleX="137259">
        <dgm:presLayoutVars>
          <dgm:bulletEnabled val="1"/>
        </dgm:presLayoutVars>
      </dgm:prSet>
      <dgm:spPr/>
    </dgm:pt>
  </dgm:ptLst>
  <dgm:cxnLst>
    <dgm:cxn modelId="{E0187306-77C6-EB4C-9F5A-B7E98A59014E}" type="presOf" srcId="{BE400518-5DE4-5941-AF4F-A75502A4F190}" destId="{6012240B-0E2D-4745-B9FF-D08B1EFBAE12}" srcOrd="1" destOrd="0" presId="urn:microsoft.com/office/officeart/2005/8/layout/target3"/>
    <dgm:cxn modelId="{490FF107-49B0-0E47-AC69-72CDAC154C60}" srcId="{A4DA122E-0EF2-BC47-8BB7-3C9F176F7FD2}" destId="{0680C0FC-0C4A-AF4F-938C-8332B9971D14}" srcOrd="1" destOrd="0" parTransId="{50751D82-D4C0-9E4B-875B-45E6B8EF459E}" sibTransId="{53A1F414-CC9D-B045-81F7-04314C7D1852}"/>
    <dgm:cxn modelId="{CEEE800E-39DD-784D-842F-1468CECA3599}" type="presOf" srcId="{9FC36C2D-8E90-764A-8890-37D092A5EA25}" destId="{3E718ABE-F141-C145-8A84-B5C4B1980CDD}" srcOrd="0" destOrd="0" presId="urn:microsoft.com/office/officeart/2005/8/layout/target3"/>
    <dgm:cxn modelId="{16EC3011-EC10-E345-A1F8-FCF275789A32}" type="presOf" srcId="{1B200CC7-3300-6F4F-A769-2DFBE3910D60}" destId="{690B0606-EC09-354C-8142-CA024D5DDC60}" srcOrd="0" destOrd="0" presId="urn:microsoft.com/office/officeart/2005/8/layout/target3"/>
    <dgm:cxn modelId="{32B28013-3975-0549-818E-D22E9DAA7FBF}" srcId="{C81642E1-5F55-CE46-B586-95E605FA0CE0}" destId="{A4DA122E-0EF2-BC47-8BB7-3C9F176F7FD2}" srcOrd="2" destOrd="0" parTransId="{2121A23F-DBB7-FE48-A79F-B91A6A79F8CB}" sibTransId="{94A5E42F-69DA-874E-B3F0-26EEF7D5F3AE}"/>
    <dgm:cxn modelId="{F0A6AF33-60B4-F248-97F2-0A92025DB823}" srcId="{BE400518-5DE4-5941-AF4F-A75502A4F190}" destId="{54EAB146-588A-FA47-B324-686E07ADC799}" srcOrd="1" destOrd="0" parTransId="{C3936762-99FF-904D-AB4C-D245FFD7E149}" sibTransId="{8367DFA9-96D2-5845-AE32-31B226751A2A}"/>
    <dgm:cxn modelId="{BCBB963D-68D2-F94C-98EC-DEF240817789}" type="presOf" srcId="{0C846E1C-05E9-334D-95A2-B9DA0D0E5DCB}" destId="{3E718ABE-F141-C145-8A84-B5C4B1980CDD}" srcOrd="0" destOrd="1" presId="urn:microsoft.com/office/officeart/2005/8/layout/target3"/>
    <dgm:cxn modelId="{DAB8CC43-B79A-2249-AFA9-0484602E3B9D}" type="presOf" srcId="{63681FD6-0345-0C44-A683-D7CAC55359AF}" destId="{3E718ABE-F141-C145-8A84-B5C4B1980CDD}" srcOrd="0" destOrd="2" presId="urn:microsoft.com/office/officeart/2005/8/layout/target3"/>
    <dgm:cxn modelId="{62F4A652-5879-DA4D-9639-B0C888661616}" srcId="{A4DA122E-0EF2-BC47-8BB7-3C9F176F7FD2}" destId="{ACBA4C6B-79C2-F245-AFF1-24B5F58103B1}" srcOrd="0" destOrd="0" parTransId="{6D80911A-6959-8748-B5B5-24AEE41B3AC6}" sibTransId="{38B6E809-66E5-9448-B35E-98DB00F5F81C}"/>
    <dgm:cxn modelId="{C54E0C53-6538-234B-8572-357292BF6154}" srcId="{C81642E1-5F55-CE46-B586-95E605FA0CE0}" destId="{BE400518-5DE4-5941-AF4F-A75502A4F190}" srcOrd="0" destOrd="0" parTransId="{5FC40D79-946F-D043-9DEB-5492C61531BE}" sibTransId="{5CB83C9F-B095-A640-93A6-07BB78E78158}"/>
    <dgm:cxn modelId="{566FAB55-FFBD-984E-96AC-865D46A02E93}" srcId="{1B200CC7-3300-6F4F-A769-2DFBE3910D60}" destId="{0C846E1C-05E9-334D-95A2-B9DA0D0E5DCB}" srcOrd="1" destOrd="0" parTransId="{46172329-2AB2-F94F-8835-3444B001638A}" sibTransId="{EB3E631D-AACD-7F4C-AB82-EC718985364B}"/>
    <dgm:cxn modelId="{FFA9F75B-4A1D-5248-8E26-10F612FD2780}" srcId="{C81642E1-5F55-CE46-B586-95E605FA0CE0}" destId="{1B200CC7-3300-6F4F-A769-2DFBE3910D60}" srcOrd="1" destOrd="0" parTransId="{D8655E7D-779E-5346-A757-CE2A9F1942FA}" sibTransId="{45AC1518-414B-BB4E-A941-0B2F26E7F316}"/>
    <dgm:cxn modelId="{441F5D63-C231-9E4B-893F-8200355BB058}" type="presOf" srcId="{54EAB146-588A-FA47-B324-686E07ADC799}" destId="{8C2D889F-DAA6-EB47-802F-E54EF3430D03}" srcOrd="0" destOrd="1" presId="urn:microsoft.com/office/officeart/2005/8/layout/target3"/>
    <dgm:cxn modelId="{8E6D4C64-D922-DE44-A0FC-FF213C9E6971}" srcId="{BE400518-5DE4-5941-AF4F-A75502A4F190}" destId="{47BD6A76-726B-DC47-810E-FB26075672D5}" srcOrd="0" destOrd="0" parTransId="{761DF02F-B3D8-A24C-8B17-109F04F26828}" sibTransId="{561BE7FB-8978-0440-A551-9015604B6EFD}"/>
    <dgm:cxn modelId="{629B5E67-B261-F04B-B29D-7F8D59CDA3DC}" type="presOf" srcId="{0680C0FC-0C4A-AF4F-938C-8332B9971D14}" destId="{DCE73711-79DA-A644-BA4C-A0EEC3ABE3E0}" srcOrd="0" destOrd="1" presId="urn:microsoft.com/office/officeart/2005/8/layout/target3"/>
    <dgm:cxn modelId="{1E937E75-9A39-634C-BD82-6A59E087DA89}" srcId="{BE400518-5DE4-5941-AF4F-A75502A4F190}" destId="{50CCD8B3-7162-3043-A14C-879222A489D0}" srcOrd="2" destOrd="0" parTransId="{171F91B9-5ED6-B64E-ACEB-DDB928914631}" sibTransId="{CFAD98A4-D0E1-1347-84ED-BFEB62C1F947}"/>
    <dgm:cxn modelId="{F992DC7F-AEA3-F240-A483-57EB672D5535}" type="presOf" srcId="{C81642E1-5F55-CE46-B586-95E605FA0CE0}" destId="{6E79655F-CE58-364F-AF78-618599BA48BE}" srcOrd="0" destOrd="0" presId="urn:microsoft.com/office/officeart/2005/8/layout/target3"/>
    <dgm:cxn modelId="{77BB5290-E3AD-5840-820D-E2A1DC45F4A8}" srcId="{1B200CC7-3300-6F4F-A769-2DFBE3910D60}" destId="{63681FD6-0345-0C44-A683-D7CAC55359AF}" srcOrd="2" destOrd="0" parTransId="{4CE45A59-091F-A54B-AF17-52773C252CD5}" sibTransId="{67206ABB-C029-9E49-B521-BABBF6CACA91}"/>
    <dgm:cxn modelId="{70AA52AE-7F3D-F844-9D2A-9C8C6E752AE2}" type="presOf" srcId="{A4DA122E-0EF2-BC47-8BB7-3C9F176F7FD2}" destId="{371BE138-466C-7E43-8BEB-F71979ED7592}" srcOrd="1" destOrd="0" presId="urn:microsoft.com/office/officeart/2005/8/layout/target3"/>
    <dgm:cxn modelId="{AF4424BB-C2BB-044E-8D37-09BD0E1CB6B7}" type="presOf" srcId="{BE400518-5DE4-5941-AF4F-A75502A4F190}" destId="{B3D38E0B-1B5D-2B40-AA29-7A2CBEC7EEAD}" srcOrd="0" destOrd="0" presId="urn:microsoft.com/office/officeart/2005/8/layout/target3"/>
    <dgm:cxn modelId="{CCC72BBF-D2BF-2947-ACF1-CC18445B49AD}" srcId="{A4DA122E-0EF2-BC47-8BB7-3C9F176F7FD2}" destId="{128AF2BB-8292-1E4B-A651-951811C23B7B}" srcOrd="2" destOrd="0" parTransId="{CEE0CF79-7CE8-744E-BDBE-1DB68CC9CD41}" sibTransId="{C8566999-4436-8B4C-8CA0-C9E770D25DDD}"/>
    <dgm:cxn modelId="{42292EC4-22F3-784F-8439-CEE109B60459}" type="presOf" srcId="{ACBA4C6B-79C2-F245-AFF1-24B5F58103B1}" destId="{DCE73711-79DA-A644-BA4C-A0EEC3ABE3E0}" srcOrd="0" destOrd="0" presId="urn:microsoft.com/office/officeart/2005/8/layout/target3"/>
    <dgm:cxn modelId="{5E34DEC7-8691-344F-A15E-A42D6E38BDEE}" srcId="{1B200CC7-3300-6F4F-A769-2DFBE3910D60}" destId="{9FC36C2D-8E90-764A-8890-37D092A5EA25}" srcOrd="0" destOrd="0" parTransId="{152F1889-5B3B-E148-90D2-4607ABE27EF5}" sibTransId="{0797A6FE-F4E0-E443-AD9C-904DC16E2031}"/>
    <dgm:cxn modelId="{91B1C2CC-6C33-1448-B0BF-FC232A5C33E5}" type="presOf" srcId="{A4DA122E-0EF2-BC47-8BB7-3C9F176F7FD2}" destId="{0A6B0119-B645-4C41-A1AC-5D03EE0C69E8}" srcOrd="0" destOrd="0" presId="urn:microsoft.com/office/officeart/2005/8/layout/target3"/>
    <dgm:cxn modelId="{1026A7DE-94E2-8648-9E6A-0FC36D604753}" type="presOf" srcId="{1B200CC7-3300-6F4F-A769-2DFBE3910D60}" destId="{FC0F73EB-9435-0C4B-A3FA-B13A4A702470}" srcOrd="1" destOrd="0" presId="urn:microsoft.com/office/officeart/2005/8/layout/target3"/>
    <dgm:cxn modelId="{559457ED-61BB-074C-9FDE-FA75E3208340}" type="presOf" srcId="{128AF2BB-8292-1E4B-A651-951811C23B7B}" destId="{DCE73711-79DA-A644-BA4C-A0EEC3ABE3E0}" srcOrd="0" destOrd="2" presId="urn:microsoft.com/office/officeart/2005/8/layout/target3"/>
    <dgm:cxn modelId="{F61182EE-CAA0-254F-8800-0D5D41361388}" type="presOf" srcId="{50CCD8B3-7162-3043-A14C-879222A489D0}" destId="{8C2D889F-DAA6-EB47-802F-E54EF3430D03}" srcOrd="0" destOrd="2" presId="urn:microsoft.com/office/officeart/2005/8/layout/target3"/>
    <dgm:cxn modelId="{CE72C2FF-CF08-B649-9D27-31C93E3F4EE5}" type="presOf" srcId="{47BD6A76-726B-DC47-810E-FB26075672D5}" destId="{8C2D889F-DAA6-EB47-802F-E54EF3430D03}" srcOrd="0" destOrd="0" presId="urn:microsoft.com/office/officeart/2005/8/layout/target3"/>
    <dgm:cxn modelId="{09B1FC6D-0391-4141-865D-B9927AD87565}" type="presParOf" srcId="{6E79655F-CE58-364F-AF78-618599BA48BE}" destId="{867E8EC6-D0FB-164E-89AB-29D1DCFF81DA}" srcOrd="0" destOrd="0" presId="urn:microsoft.com/office/officeart/2005/8/layout/target3"/>
    <dgm:cxn modelId="{532B5FDE-8E39-F240-95C8-0C80EF0837E0}" type="presParOf" srcId="{6E79655F-CE58-364F-AF78-618599BA48BE}" destId="{8722852B-9F2F-DC47-8C2C-07407BF1407C}" srcOrd="1" destOrd="0" presId="urn:microsoft.com/office/officeart/2005/8/layout/target3"/>
    <dgm:cxn modelId="{1A6157F7-551B-9C44-BB40-04E175538DAE}" type="presParOf" srcId="{6E79655F-CE58-364F-AF78-618599BA48BE}" destId="{B3D38E0B-1B5D-2B40-AA29-7A2CBEC7EEAD}" srcOrd="2" destOrd="0" presId="urn:microsoft.com/office/officeart/2005/8/layout/target3"/>
    <dgm:cxn modelId="{9CCA86ED-398C-6E4D-AA9C-1E397DFC5ECB}" type="presParOf" srcId="{6E79655F-CE58-364F-AF78-618599BA48BE}" destId="{9CC12612-5479-2247-89C9-AFD3E3853FDB}" srcOrd="3" destOrd="0" presId="urn:microsoft.com/office/officeart/2005/8/layout/target3"/>
    <dgm:cxn modelId="{224E2AAF-6139-F04C-A982-5092244D9416}" type="presParOf" srcId="{6E79655F-CE58-364F-AF78-618599BA48BE}" destId="{AFB54F2B-B000-B343-AF00-2CFA1F0F0DD7}" srcOrd="4" destOrd="0" presId="urn:microsoft.com/office/officeart/2005/8/layout/target3"/>
    <dgm:cxn modelId="{66C1BD03-61DC-A848-91D8-E683B87CDF0F}" type="presParOf" srcId="{6E79655F-CE58-364F-AF78-618599BA48BE}" destId="{690B0606-EC09-354C-8142-CA024D5DDC60}" srcOrd="5" destOrd="0" presId="urn:microsoft.com/office/officeart/2005/8/layout/target3"/>
    <dgm:cxn modelId="{42D97D38-C342-6740-97EA-AE328339FD97}" type="presParOf" srcId="{6E79655F-CE58-364F-AF78-618599BA48BE}" destId="{37A79DD7-0109-5D44-926E-5E76646D93DC}" srcOrd="6" destOrd="0" presId="urn:microsoft.com/office/officeart/2005/8/layout/target3"/>
    <dgm:cxn modelId="{6D9D1342-B4C1-EE4B-8B0A-B86F2AD37C4B}" type="presParOf" srcId="{6E79655F-CE58-364F-AF78-618599BA48BE}" destId="{C372F243-ED98-C243-9F3A-195D2E89756E}" srcOrd="7" destOrd="0" presId="urn:microsoft.com/office/officeart/2005/8/layout/target3"/>
    <dgm:cxn modelId="{DA082529-5919-7149-A7AA-49F4571DD436}" type="presParOf" srcId="{6E79655F-CE58-364F-AF78-618599BA48BE}" destId="{0A6B0119-B645-4C41-A1AC-5D03EE0C69E8}" srcOrd="8" destOrd="0" presId="urn:microsoft.com/office/officeart/2005/8/layout/target3"/>
    <dgm:cxn modelId="{1584AD92-7626-D848-B34B-614BD91F7D73}" type="presParOf" srcId="{6E79655F-CE58-364F-AF78-618599BA48BE}" destId="{6012240B-0E2D-4745-B9FF-D08B1EFBAE12}" srcOrd="9" destOrd="0" presId="urn:microsoft.com/office/officeart/2005/8/layout/target3"/>
    <dgm:cxn modelId="{9C87B369-D664-C047-B9FD-0634B7FCAE62}" type="presParOf" srcId="{6E79655F-CE58-364F-AF78-618599BA48BE}" destId="{8C2D889F-DAA6-EB47-802F-E54EF3430D03}" srcOrd="10" destOrd="0" presId="urn:microsoft.com/office/officeart/2005/8/layout/target3"/>
    <dgm:cxn modelId="{2D8B26A1-CE1C-714C-9549-495358553637}" type="presParOf" srcId="{6E79655F-CE58-364F-AF78-618599BA48BE}" destId="{FC0F73EB-9435-0C4B-A3FA-B13A4A702470}" srcOrd="11" destOrd="0" presId="urn:microsoft.com/office/officeart/2005/8/layout/target3"/>
    <dgm:cxn modelId="{F6814B95-6E3C-EE40-810C-7BB7DF2AC6EE}" type="presParOf" srcId="{6E79655F-CE58-364F-AF78-618599BA48BE}" destId="{3E718ABE-F141-C145-8A84-B5C4B1980CDD}" srcOrd="12" destOrd="0" presId="urn:microsoft.com/office/officeart/2005/8/layout/target3"/>
    <dgm:cxn modelId="{5060B61C-55DF-EE40-9E4E-E27E596A0E2A}" type="presParOf" srcId="{6E79655F-CE58-364F-AF78-618599BA48BE}" destId="{371BE138-466C-7E43-8BEB-F71979ED7592}" srcOrd="13" destOrd="0" presId="urn:microsoft.com/office/officeart/2005/8/layout/target3"/>
    <dgm:cxn modelId="{6F26AB1A-F689-CA43-B127-8D6EDB9CBBC9}" type="presParOf" srcId="{6E79655F-CE58-364F-AF78-618599BA48BE}" destId="{DCE73711-79DA-A644-BA4C-A0EEC3ABE3E0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964E00-1DD7-E248-9239-2AAC4494F930}">
      <dsp:nvSpPr>
        <dsp:cNvPr id="0" name=""/>
        <dsp:cNvSpPr/>
      </dsp:nvSpPr>
      <dsp:spPr>
        <a:xfrm>
          <a:off x="0" y="0"/>
          <a:ext cx="6902496" cy="5679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/>
            <a:t>Acción 1: plan de despliegue europeo común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/>
            <a:t>2017 - 2020: ensayos preliminares. 2018 en adelante redes </a:t>
          </a:r>
          <a:r>
            <a:rPr lang="es-ES" sz="700" kern="1200" err="1"/>
            <a:t>precomerciales</a:t>
          </a:r>
          <a:endParaRPr lang="es-ES" sz="700" kern="120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/>
            <a:t>Final de 2017: planes Nacionales 5G. 2020: una ciudad de cada estado 5G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/>
            <a:t>2025 cobertura completa en las mayores zonas urbanas y los llamados “corredores europeos de transporte”</a:t>
          </a:r>
        </a:p>
      </dsp:txBody>
      <dsp:txXfrm>
        <a:off x="1437295" y="0"/>
        <a:ext cx="5465200" cy="567965"/>
      </dsp:txXfrm>
    </dsp:sp>
    <dsp:sp modelId="{10A6E33C-0BE9-634D-ABF0-CAC30413F01D}">
      <dsp:nvSpPr>
        <dsp:cNvPr id="0" name=""/>
        <dsp:cNvSpPr/>
      </dsp:nvSpPr>
      <dsp:spPr>
        <a:xfrm>
          <a:off x="56796" y="56796"/>
          <a:ext cx="1380499" cy="4543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2000" b="-10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B80CB-D21A-6049-B8A7-C6BDCEC42201}">
      <dsp:nvSpPr>
        <dsp:cNvPr id="0" name=""/>
        <dsp:cNvSpPr/>
      </dsp:nvSpPr>
      <dsp:spPr>
        <a:xfrm>
          <a:off x="0" y="624761"/>
          <a:ext cx="6902496" cy="5679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/>
            <a:t>Acción 2: identificación de las bandas de frecuencia principales para el 5G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/>
            <a:t>Con frecuencias en los tres rangos principales (baja &lt; 1Ghz; media entre 1 </a:t>
          </a:r>
          <a:r>
            <a:rPr lang="es-ES" sz="700" kern="1200" err="1"/>
            <a:t>Ghz</a:t>
          </a:r>
          <a:r>
            <a:rPr lang="es-ES" sz="700" kern="1200"/>
            <a:t> y 6 </a:t>
          </a:r>
          <a:r>
            <a:rPr lang="es-ES" sz="700" kern="1200" err="1"/>
            <a:t>Ghz</a:t>
          </a:r>
          <a:r>
            <a:rPr lang="es-ES" sz="700" kern="1200"/>
            <a:t>; alta, por encima de los 6Ghz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/>
            <a:t>Estudio del uso de bandas más allá de los 6Ghz</a:t>
          </a:r>
        </a:p>
      </dsp:txBody>
      <dsp:txXfrm>
        <a:off x="1437295" y="624761"/>
        <a:ext cx="5465200" cy="567965"/>
      </dsp:txXfrm>
    </dsp:sp>
    <dsp:sp modelId="{F568AD52-24AD-254E-B113-86D40F8CC06B}">
      <dsp:nvSpPr>
        <dsp:cNvPr id="0" name=""/>
        <dsp:cNvSpPr/>
      </dsp:nvSpPr>
      <dsp:spPr>
        <a:xfrm>
          <a:off x="56796" y="681558"/>
          <a:ext cx="1380499" cy="4543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33776B-839E-6B46-A4B6-9AE06AAA3E63}">
      <dsp:nvSpPr>
        <dsp:cNvPr id="0" name=""/>
        <dsp:cNvSpPr/>
      </dsp:nvSpPr>
      <dsp:spPr>
        <a:xfrm>
          <a:off x="0" y="1249523"/>
          <a:ext cx="6902496" cy="5679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/>
            <a:t>Acción 3: asignación de espectro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/>
            <a:t>Acuerdo antes de final de 2017 sobre las frecuencias a </a:t>
          </a:r>
          <a:r>
            <a:rPr lang="es-ES" sz="700" kern="1200" err="1"/>
            <a:t>utilitzar</a:t>
          </a:r>
          <a:endParaRPr lang="es-ES" sz="700" kern="120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/>
            <a:t>Antes de final de 2017 acuerdo sobre frecuencias más allá de los 6 </a:t>
          </a:r>
          <a:r>
            <a:rPr lang="es-ES" sz="700" kern="1200" err="1"/>
            <a:t>Ghz</a:t>
          </a:r>
          <a:endParaRPr lang="es-ES" sz="700" kern="1200"/>
        </a:p>
      </dsp:txBody>
      <dsp:txXfrm>
        <a:off x="1437295" y="1249523"/>
        <a:ext cx="5465200" cy="567965"/>
      </dsp:txXfrm>
    </dsp:sp>
    <dsp:sp modelId="{532DF7C9-70FC-EC43-9FC8-B04D046F03BA}">
      <dsp:nvSpPr>
        <dsp:cNvPr id="0" name=""/>
        <dsp:cNvSpPr/>
      </dsp:nvSpPr>
      <dsp:spPr>
        <a:xfrm>
          <a:off x="56796" y="1306320"/>
          <a:ext cx="1380499" cy="4543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39ED2A-6052-DA4C-B1B5-E0F7FE29685E}">
      <dsp:nvSpPr>
        <dsp:cNvPr id="0" name=""/>
        <dsp:cNvSpPr/>
      </dsp:nvSpPr>
      <dsp:spPr>
        <a:xfrm>
          <a:off x="0" y="1874285"/>
          <a:ext cx="6902496" cy="5679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/>
            <a:t>Acción 4: Desarrollo de los planes Nacionales 5G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/>
            <a:t>Para el desarrollo de escenarios conjuntos de despliegue de fibra óptica y 5G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/>
            <a:t>Objetivo 2025. Al menos las grandes áreas urbanas y  las principales vías de comunicación con cobertura plena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/>
            <a:t>Identificación de mejores prácticas para el </a:t>
          </a:r>
          <a:r>
            <a:rPr lang="es-ES" sz="700" kern="1200" err="1"/>
            <a:t>despligue</a:t>
          </a:r>
          <a:r>
            <a:rPr lang="es-ES" sz="700" kern="1200"/>
            <a:t> de las </a:t>
          </a:r>
          <a:r>
            <a:rPr lang="es-ES" sz="700" kern="1200" err="1"/>
            <a:t>small</a:t>
          </a:r>
          <a:r>
            <a:rPr lang="es-ES" sz="700" kern="1200"/>
            <a:t> </a:t>
          </a:r>
          <a:r>
            <a:rPr lang="es-ES" sz="700" kern="1200" err="1"/>
            <a:t>cells</a:t>
          </a:r>
          <a:endParaRPr lang="es-ES" sz="700" kern="1200"/>
        </a:p>
      </dsp:txBody>
      <dsp:txXfrm>
        <a:off x="1437295" y="1874285"/>
        <a:ext cx="5465200" cy="567965"/>
      </dsp:txXfrm>
    </dsp:sp>
    <dsp:sp modelId="{23EADB7B-343B-AE4C-83A6-69BBD2C0E650}">
      <dsp:nvSpPr>
        <dsp:cNvPr id="0" name=""/>
        <dsp:cNvSpPr/>
      </dsp:nvSpPr>
      <dsp:spPr>
        <a:xfrm>
          <a:off x="56796" y="1931081"/>
          <a:ext cx="1380499" cy="4543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2000" b="-10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CEAF9C-CD40-FF42-AF76-40611B9AD682}">
      <dsp:nvSpPr>
        <dsp:cNvPr id="0" name=""/>
        <dsp:cNvSpPr/>
      </dsp:nvSpPr>
      <dsp:spPr>
        <a:xfrm>
          <a:off x="0" y="2499047"/>
          <a:ext cx="6902496" cy="5679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/>
            <a:t>Acción 5:  los estándares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/>
            <a:t>La industria y los estados deben de asegurar la viabilidad de los estándares 5G antes de final de 2019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/>
            <a:t>Antes de final de 2019 debe de estar claro como los nuevos servicios disruptivos impactaran tanto en el acceso como en el </a:t>
          </a:r>
          <a:r>
            <a:rPr lang="es-ES" sz="700" kern="1200" err="1"/>
            <a:t>core</a:t>
          </a:r>
          <a:r>
            <a:rPr lang="es-ES" sz="700" kern="1200"/>
            <a:t> tecnológico</a:t>
          </a:r>
        </a:p>
      </dsp:txBody>
      <dsp:txXfrm>
        <a:off x="1437295" y="2499047"/>
        <a:ext cx="5465200" cy="567965"/>
      </dsp:txXfrm>
    </dsp:sp>
    <dsp:sp modelId="{F5B75352-237D-BB48-89FA-FE62EA15596B}">
      <dsp:nvSpPr>
        <dsp:cNvPr id="0" name=""/>
        <dsp:cNvSpPr/>
      </dsp:nvSpPr>
      <dsp:spPr>
        <a:xfrm>
          <a:off x="56796" y="2555843"/>
          <a:ext cx="1380499" cy="4543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2000" b="-10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952F8-B13D-E545-AECA-6AADFEDA7AF4}">
      <dsp:nvSpPr>
        <dsp:cNvPr id="0" name=""/>
        <dsp:cNvSpPr/>
      </dsp:nvSpPr>
      <dsp:spPr>
        <a:xfrm>
          <a:off x="0" y="3123808"/>
          <a:ext cx="6902496" cy="5679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/>
            <a:t>Acción 6: animar a la industria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/>
            <a:t>Planificando pruebas de concepto sobre servicios y sectores industriales básicos para demostrar los beneficios del 5G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/>
            <a:t>Presentando los </a:t>
          </a:r>
          <a:r>
            <a:rPr lang="es-ES" sz="700" kern="1200" err="1"/>
            <a:t>roadmaps</a:t>
          </a:r>
          <a:r>
            <a:rPr lang="es-ES" sz="700" kern="1200"/>
            <a:t> industriales para el despliegue de las redes </a:t>
          </a:r>
          <a:r>
            <a:rPr lang="es-ES" sz="700" kern="1200" err="1"/>
            <a:t>precomerciales</a:t>
          </a:r>
          <a:r>
            <a:rPr lang="es-ES" sz="700" kern="1200"/>
            <a:t> durante el 2018</a:t>
          </a:r>
        </a:p>
      </dsp:txBody>
      <dsp:txXfrm>
        <a:off x="1437295" y="3123808"/>
        <a:ext cx="5465200" cy="567965"/>
      </dsp:txXfrm>
    </dsp:sp>
    <dsp:sp modelId="{B9CE411F-CF48-CF49-9C80-E4915A21837C}">
      <dsp:nvSpPr>
        <dsp:cNvPr id="0" name=""/>
        <dsp:cNvSpPr/>
      </dsp:nvSpPr>
      <dsp:spPr>
        <a:xfrm>
          <a:off x="56796" y="3180605"/>
          <a:ext cx="1380499" cy="4543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9000" b="-17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93DE60-9FB6-2840-A4F5-28576A3341C5}">
      <dsp:nvSpPr>
        <dsp:cNvPr id="0" name=""/>
        <dsp:cNvSpPr/>
      </dsp:nvSpPr>
      <dsp:spPr>
        <a:xfrm>
          <a:off x="0" y="3748570"/>
          <a:ext cx="6902496" cy="5679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/>
            <a:t>Acción 7: 5G y ciudadanía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/>
            <a:t>Se insta a desarrollar soluciones orientadas a servicios finalistas</a:t>
          </a:r>
        </a:p>
      </dsp:txBody>
      <dsp:txXfrm>
        <a:off x="1437295" y="3748570"/>
        <a:ext cx="5465200" cy="567965"/>
      </dsp:txXfrm>
    </dsp:sp>
    <dsp:sp modelId="{9C740954-0975-AF46-9C63-B27E2B94DAB7}">
      <dsp:nvSpPr>
        <dsp:cNvPr id="0" name=""/>
        <dsp:cNvSpPr/>
      </dsp:nvSpPr>
      <dsp:spPr>
        <a:xfrm>
          <a:off x="56796" y="3805367"/>
          <a:ext cx="1380499" cy="45437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7E8EC6-D0FB-164E-89AB-29D1DCFF81DA}">
      <dsp:nvSpPr>
        <dsp:cNvPr id="0" name=""/>
        <dsp:cNvSpPr/>
      </dsp:nvSpPr>
      <dsp:spPr>
        <a:xfrm>
          <a:off x="-147067" y="164465"/>
          <a:ext cx="2706624" cy="2706624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D38E0B-1B5D-2B40-AA29-7A2CBEC7EEAD}">
      <dsp:nvSpPr>
        <dsp:cNvPr id="0" name=""/>
        <dsp:cNvSpPr/>
      </dsp:nvSpPr>
      <dsp:spPr>
        <a:xfrm>
          <a:off x="1206244" y="164464"/>
          <a:ext cx="3157727" cy="27066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i="0" kern="1200" dirty="0">
              <a:latin typeface="Graphik Black" panose="020B0503030202060203" pitchFamily="34" charset="77"/>
            </a:rPr>
            <a:t>2019</a:t>
          </a:r>
        </a:p>
      </dsp:txBody>
      <dsp:txXfrm>
        <a:off x="1206244" y="164464"/>
        <a:ext cx="1578863" cy="811988"/>
      </dsp:txXfrm>
    </dsp:sp>
    <dsp:sp modelId="{AFB54F2B-B000-B343-AF00-2CFA1F0F0DD7}">
      <dsp:nvSpPr>
        <dsp:cNvPr id="0" name=""/>
        <dsp:cNvSpPr/>
      </dsp:nvSpPr>
      <dsp:spPr>
        <a:xfrm>
          <a:off x="326592" y="976453"/>
          <a:ext cx="1759303" cy="1759303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shade val="50000"/>
            <a:hueOff val="136842"/>
            <a:satOff val="-6188"/>
            <a:lumOff val="302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0B0606-EC09-354C-8142-CA024D5DDC60}">
      <dsp:nvSpPr>
        <dsp:cNvPr id="0" name=""/>
        <dsp:cNvSpPr/>
      </dsp:nvSpPr>
      <dsp:spPr>
        <a:xfrm>
          <a:off x="1206244" y="976453"/>
          <a:ext cx="3157727" cy="175930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136842"/>
              <a:satOff val="-6188"/>
              <a:lumOff val="302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i="0" kern="1200">
              <a:latin typeface="Graphik Black" panose="020B0503030202060203" pitchFamily="34" charset="77"/>
            </a:rPr>
            <a:t>2020</a:t>
          </a:r>
        </a:p>
      </dsp:txBody>
      <dsp:txXfrm>
        <a:off x="1206244" y="976453"/>
        <a:ext cx="1578863" cy="811986"/>
      </dsp:txXfrm>
    </dsp:sp>
    <dsp:sp modelId="{C372F243-ED98-C243-9F3A-195D2E89756E}">
      <dsp:nvSpPr>
        <dsp:cNvPr id="0" name=""/>
        <dsp:cNvSpPr/>
      </dsp:nvSpPr>
      <dsp:spPr>
        <a:xfrm>
          <a:off x="800251" y="1788440"/>
          <a:ext cx="811986" cy="811986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shade val="50000"/>
            <a:hueOff val="136842"/>
            <a:satOff val="-6188"/>
            <a:lumOff val="302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6B0119-B645-4C41-A1AC-5D03EE0C69E8}">
      <dsp:nvSpPr>
        <dsp:cNvPr id="0" name=""/>
        <dsp:cNvSpPr/>
      </dsp:nvSpPr>
      <dsp:spPr>
        <a:xfrm>
          <a:off x="1206244" y="1788440"/>
          <a:ext cx="3157727" cy="81198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50000"/>
              <a:hueOff val="136842"/>
              <a:satOff val="-6188"/>
              <a:lumOff val="302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i="0" kern="1200">
              <a:latin typeface="Graphik Black" panose="020B0503030202060203" pitchFamily="34" charset="77"/>
            </a:rPr>
            <a:t>2021</a:t>
          </a:r>
        </a:p>
      </dsp:txBody>
      <dsp:txXfrm>
        <a:off x="1206244" y="1788440"/>
        <a:ext cx="1578863" cy="811986"/>
      </dsp:txXfrm>
    </dsp:sp>
    <dsp:sp modelId="{8C2D889F-DAA6-EB47-802F-E54EF3430D03}">
      <dsp:nvSpPr>
        <dsp:cNvPr id="0" name=""/>
        <dsp:cNvSpPr/>
      </dsp:nvSpPr>
      <dsp:spPr>
        <a:xfrm>
          <a:off x="2507741" y="164464"/>
          <a:ext cx="2133597" cy="8119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b="0" i="0" kern="1200">
              <a:latin typeface="Graphik" panose="020B0503030202060203" pitchFamily="34" charset="77"/>
            </a:rPr>
            <a:t>Pilotos: casos de uso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b="0" i="0" kern="1200">
              <a:latin typeface="Graphik" panose="020B0503030202060203" pitchFamily="34" charset="77"/>
            </a:rPr>
            <a:t>Laboratorios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b="0" i="0" kern="1200">
              <a:latin typeface="Graphik" panose="020B0503030202060203" pitchFamily="34" charset="77"/>
            </a:rPr>
            <a:t>Redes pre-comerciales</a:t>
          </a:r>
        </a:p>
      </dsp:txBody>
      <dsp:txXfrm>
        <a:off x="2507741" y="164464"/>
        <a:ext cx="2133597" cy="811988"/>
      </dsp:txXfrm>
    </dsp:sp>
    <dsp:sp modelId="{3E718ABE-F141-C145-8A84-B5C4B1980CDD}">
      <dsp:nvSpPr>
        <dsp:cNvPr id="0" name=""/>
        <dsp:cNvSpPr/>
      </dsp:nvSpPr>
      <dsp:spPr>
        <a:xfrm>
          <a:off x="2513078" y="976453"/>
          <a:ext cx="2122924" cy="81198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b="0" i="0" kern="1200">
              <a:latin typeface="Graphik" panose="020B0503030202060203" pitchFamily="34" charset="77"/>
            </a:rPr>
            <a:t>Fin despliegue 4G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b="0" i="0" kern="1200">
              <a:latin typeface="Graphik" panose="020B0503030202060203" pitchFamily="34" charset="77"/>
            </a:rPr>
            <a:t>Pilotos: servicios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b="0" i="0" kern="1200">
              <a:latin typeface="Graphik" panose="020B0503030202060203" pitchFamily="34" charset="77"/>
            </a:rPr>
            <a:t>Primeros despliegues industriales y movilidad</a:t>
          </a:r>
        </a:p>
      </dsp:txBody>
      <dsp:txXfrm>
        <a:off x="2513078" y="976453"/>
        <a:ext cx="2122924" cy="811986"/>
      </dsp:txXfrm>
    </dsp:sp>
    <dsp:sp modelId="{DCE73711-79DA-A644-BA4C-A0EEC3ABE3E0}">
      <dsp:nvSpPr>
        <dsp:cNvPr id="0" name=""/>
        <dsp:cNvSpPr/>
      </dsp:nvSpPr>
      <dsp:spPr>
        <a:xfrm>
          <a:off x="2490974" y="1788440"/>
          <a:ext cx="2167132" cy="81198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b="0" i="0" kern="1200">
              <a:latin typeface="Graphik" panose="020B0503030202060203" pitchFamily="34" charset="77"/>
            </a:rPr>
            <a:t>Servicios de valor añadido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b="0" i="0" kern="1200">
              <a:latin typeface="Graphik" panose="020B0503030202060203" pitchFamily="34" charset="77"/>
            </a:rPr>
            <a:t>Despliegue comercial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b="0" i="0" kern="1200">
              <a:latin typeface="Graphik" panose="020B0503030202060203" pitchFamily="34" charset="77"/>
            </a:rPr>
            <a:t>5G a usuario final</a:t>
          </a:r>
        </a:p>
      </dsp:txBody>
      <dsp:txXfrm>
        <a:off x="2490974" y="1788440"/>
        <a:ext cx="2167132" cy="8119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F3714-8CFB-004E-96A2-E900EB839D8E}" type="datetime1">
              <a:rPr lang="es-ES" smtClean="0"/>
              <a:t>31/1/22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C9C42-99E4-114D-A384-7793FCFA25C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09175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2EDC2-EACC-8A45-B5A1-2D52EAA7516D}" type="datetime1">
              <a:rPr lang="es-ES" smtClean="0"/>
              <a:t>31/1/22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B897E-54DB-D044-80E6-FF3EDB8D7DF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034148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B897E-54DB-D044-80E6-FF3EDB8D7DFC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4376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B897E-54DB-D044-80E6-FF3EDB8D7DFC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146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B897E-54DB-D044-80E6-FF3EDB8D7DF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1821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B897E-54DB-D044-80E6-FF3EDB8D7DFC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734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B897E-54DB-D044-80E6-FF3EDB8D7DFC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3083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B897E-54DB-D044-80E6-FF3EDB8D7DFC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970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B897E-54DB-D044-80E6-FF3EDB8D7DFC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9745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B897E-54DB-D044-80E6-FF3EDB8D7DFC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796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B897E-54DB-D044-80E6-FF3EDB8D7DF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1296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B897E-54DB-D044-80E6-FF3EDB8D7DFC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6830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Shape 1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Shape 14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660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B897E-54DB-D044-80E6-FF3EDB8D7DF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4755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B897E-54DB-D044-80E6-FF3EDB8D7DF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27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Shape 1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Shape 14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25572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B897E-54DB-D044-80E6-FF3EDB8D7DF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374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B897E-54DB-D044-80E6-FF3EDB8D7DFC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6728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B897E-54DB-D044-80E6-FF3EDB8D7DF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39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EB897E-54DB-D044-80E6-FF3EDB8D7DF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3657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/>
            </a:lvl1pPr>
          </a:lstStyle>
          <a:p>
            <a:endParaRPr lang="es-ES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/>
          </p:nvPr>
        </p:nvSpPr>
        <p:spPr>
          <a:xfrm>
            <a:off x="713378" y="2"/>
            <a:ext cx="2601372" cy="2237185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360000" rIns="360000" bIns="360000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12" hasCustomPrompt="1"/>
          </p:nvPr>
        </p:nvSpPr>
        <p:spPr>
          <a:xfrm>
            <a:off x="1150668" y="1675212"/>
            <a:ext cx="1712912" cy="416719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/>
            </a:lvl1pPr>
          </a:lstStyle>
          <a:p>
            <a:r>
              <a:rPr lang="es-ES"/>
              <a:t>Logotipo</a:t>
            </a:r>
          </a:p>
        </p:txBody>
      </p:sp>
      <p:sp>
        <p:nvSpPr>
          <p:cNvPr id="5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978512" y="878103"/>
            <a:ext cx="2095807" cy="4490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7" name="Marcador de texto 5"/>
          <p:cNvSpPr>
            <a:spLocks noGrp="1"/>
          </p:cNvSpPr>
          <p:nvPr>
            <p:ph type="body" sz="quarter" idx="15"/>
          </p:nvPr>
        </p:nvSpPr>
        <p:spPr>
          <a:xfrm>
            <a:off x="978512" y="1328477"/>
            <a:ext cx="2095807" cy="346735"/>
          </a:xfrm>
          <a:prstGeom prst="rect">
            <a:avLst/>
          </a:prstGeom>
          <a:noFill/>
        </p:spPr>
        <p:txBody>
          <a:bodyPr vert="horz" wrap="square" lIns="108000" tIns="46800" rIns="108000" bIns="46800"/>
          <a:lstStyle>
            <a:lvl1pPr marL="0" indent="0">
              <a:spcBef>
                <a:spcPts val="225"/>
              </a:spcBef>
              <a:buFontTx/>
              <a:buNone/>
              <a:defRPr sz="750" b="0" i="0" baseline="0">
                <a:solidFill>
                  <a:schemeClr val="tx1"/>
                </a:solidFill>
                <a:latin typeface="Graphik light"/>
                <a:cs typeface="Graphik light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6981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interi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/>
            </a:lvl1pPr>
          </a:lstStyle>
          <a:p>
            <a:endParaRPr lang="es-ES"/>
          </a:p>
        </p:txBody>
      </p:sp>
      <p:sp>
        <p:nvSpPr>
          <p:cNvPr id="7" name="Marcador de texto 8"/>
          <p:cNvSpPr>
            <a:spLocks noGrp="1"/>
          </p:cNvSpPr>
          <p:nvPr>
            <p:ph type="body" sz="quarter" idx="12"/>
          </p:nvPr>
        </p:nvSpPr>
        <p:spPr>
          <a:xfrm>
            <a:off x="712793" y="2847186"/>
            <a:ext cx="3437465" cy="531016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45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5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12793" y="2340541"/>
            <a:ext cx="3437465" cy="50664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465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/>
            </a:lvl1pPr>
          </a:lstStyle>
          <a:p>
            <a:endParaRPr lang="es-ES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/>
          </p:nvPr>
        </p:nvSpPr>
        <p:spPr>
          <a:xfrm>
            <a:off x="712788" y="3490511"/>
            <a:ext cx="2646106" cy="742163"/>
          </a:xfrm>
          <a:prstGeom prst="rect">
            <a:avLst/>
          </a:prstGeom>
          <a:noFill/>
        </p:spPr>
        <p:txBody>
          <a:bodyPr vert="horz" lIns="108000" tIns="108000" rIns="108000" bIns="108000"/>
          <a:lstStyle>
            <a:lvl1pPr marL="0" indent="0">
              <a:spcBef>
                <a:spcPts val="225"/>
              </a:spcBef>
              <a:buFontTx/>
              <a:buNone/>
              <a:defRPr sz="900" b="1" i="1" baseline="0">
                <a:solidFill>
                  <a:schemeClr val="tx1"/>
                </a:solidFill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5" name="Marcador de texto 5"/>
          <p:cNvSpPr>
            <a:spLocks noGrp="1"/>
          </p:cNvSpPr>
          <p:nvPr>
            <p:ph type="body" sz="quarter" idx="12"/>
          </p:nvPr>
        </p:nvSpPr>
        <p:spPr>
          <a:xfrm>
            <a:off x="712788" y="4232672"/>
            <a:ext cx="2646106" cy="363141"/>
          </a:xfrm>
          <a:prstGeom prst="rect">
            <a:avLst/>
          </a:prstGeom>
          <a:noFill/>
        </p:spPr>
        <p:txBody>
          <a:bodyPr vert="horz" lIns="108000" tIns="108000" rIns="108000" bIns="108000"/>
          <a:lstStyle>
            <a:lvl1pPr marL="0" indent="0">
              <a:spcBef>
                <a:spcPts val="225"/>
              </a:spcBef>
              <a:buFontTx/>
              <a:buNone/>
              <a:defRPr sz="750" b="0" i="0" baseline="0">
                <a:solidFill>
                  <a:schemeClr val="tx1"/>
                </a:solidFill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70479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fondo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/>
            </a:lvl1pPr>
          </a:lstStyle>
          <a:p>
            <a:endParaRPr lang="es-ES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/>
          </p:nvPr>
        </p:nvSpPr>
        <p:spPr>
          <a:xfrm>
            <a:off x="713788" y="1221583"/>
            <a:ext cx="3848101" cy="2201977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1080000" rIns="360000" bIns="360000"/>
          <a:lstStyle>
            <a:lvl1pPr marL="0" indent="0">
              <a:spcBef>
                <a:spcPts val="225"/>
              </a:spcBef>
              <a:buFontTx/>
              <a:buNone/>
              <a:defRPr sz="750" b="0" i="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1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981985" y="1360716"/>
            <a:ext cx="3328758" cy="309978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981985" y="1584346"/>
            <a:ext cx="3328758" cy="47849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8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566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/>
            </a:lvl1pPr>
          </a:lstStyle>
          <a:p>
            <a:endParaRPr lang="es-ES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/>
          </p:nvPr>
        </p:nvSpPr>
        <p:spPr>
          <a:xfrm>
            <a:off x="713378" y="528639"/>
            <a:ext cx="2601372" cy="4073129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720000" rIns="360000" bIns="360000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5" name="Marcador de texto 12"/>
          <p:cNvSpPr>
            <a:spLocks noGrp="1"/>
          </p:cNvSpPr>
          <p:nvPr>
            <p:ph type="body" sz="quarter" idx="14" hasCustomPrompt="1"/>
          </p:nvPr>
        </p:nvSpPr>
        <p:spPr>
          <a:xfrm>
            <a:off x="978512" y="743627"/>
            <a:ext cx="2095807" cy="31812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texto del patrón</a:t>
            </a:r>
            <a:endParaRPr lang="es-ES" dirty="0"/>
          </a:p>
        </p:txBody>
      </p:sp>
      <p:sp>
        <p:nvSpPr>
          <p:cNvPr id="8" name="Marcador de pie de página 1"/>
          <p:cNvSpPr>
            <a:spLocks noGrp="1"/>
          </p:cNvSpPr>
          <p:nvPr>
            <p:ph type="ftr" sz="quarter" idx="17"/>
          </p:nvPr>
        </p:nvSpPr>
        <p:spPr>
          <a:xfrm>
            <a:off x="4568825" y="4666473"/>
            <a:ext cx="3852862" cy="273844"/>
          </a:xfrm>
        </p:spPr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10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Marcador de texto 8"/>
          <p:cNvSpPr>
            <a:spLocks noGrp="1"/>
          </p:cNvSpPr>
          <p:nvPr>
            <p:ph type="body" sz="quarter" idx="12"/>
          </p:nvPr>
        </p:nvSpPr>
        <p:spPr>
          <a:xfrm>
            <a:off x="978511" y="1697431"/>
            <a:ext cx="2095807" cy="2351790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2" name="Marcador de texto 5"/>
          <p:cNvSpPr>
            <a:spLocks noGrp="1"/>
          </p:cNvSpPr>
          <p:nvPr>
            <p:ph type="body" sz="quarter" idx="18"/>
          </p:nvPr>
        </p:nvSpPr>
        <p:spPr>
          <a:xfrm>
            <a:off x="978512" y="4090856"/>
            <a:ext cx="2095807" cy="588126"/>
          </a:xfrm>
          <a:prstGeom prst="rect">
            <a:avLst/>
          </a:prstGeom>
          <a:noFill/>
        </p:spPr>
        <p:txBody>
          <a:bodyPr vert="horz" lIns="108000" tIns="108000" rIns="108000" bIns="108000"/>
          <a:lstStyle>
            <a:lvl1pPr marL="0" indent="0">
              <a:spcBef>
                <a:spcPts val="225"/>
              </a:spcBef>
              <a:buFontTx/>
              <a:buNone/>
              <a:defRPr sz="900" b="1" i="1" baseline="0">
                <a:solidFill>
                  <a:schemeClr val="tx1"/>
                </a:solidFill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4482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1670" y="3307705"/>
            <a:ext cx="1524679" cy="609247"/>
          </a:xfrm>
          <a:prstGeom prst="rect">
            <a:avLst/>
          </a:prstGeom>
        </p:spPr>
      </p:pic>
      <p:sp>
        <p:nvSpPr>
          <p:cNvPr id="5" name="Rectángulo 4"/>
          <p:cNvSpPr/>
          <p:nvPr userDrawn="1"/>
        </p:nvSpPr>
        <p:spPr>
          <a:xfrm>
            <a:off x="7097824" y="192828"/>
            <a:ext cx="1775054" cy="4674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8" name="Marcador de texto 8"/>
          <p:cNvSpPr>
            <a:spLocks noGrp="1"/>
          </p:cNvSpPr>
          <p:nvPr>
            <p:ph type="body" sz="quarter" idx="11"/>
          </p:nvPr>
        </p:nvSpPr>
        <p:spPr>
          <a:xfrm>
            <a:off x="4818749" y="1221583"/>
            <a:ext cx="2707599" cy="338018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2"/>
          </p:nvPr>
        </p:nvSpPr>
        <p:spPr>
          <a:xfrm>
            <a:off x="7654762" y="1221583"/>
            <a:ext cx="766931" cy="338018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aseline="0">
                <a:solidFill>
                  <a:schemeClr val="accent1"/>
                </a:solidFill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0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4818744" y="671140"/>
            <a:ext cx="3602944" cy="284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4996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720726" y="1221583"/>
            <a:ext cx="7700964" cy="3380186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720731" y="534594"/>
            <a:ext cx="6735027" cy="17707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7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20731" y="671140"/>
            <a:ext cx="6735027" cy="284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8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859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720731" y="534594"/>
            <a:ext cx="6735027" cy="17707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20731" y="671140"/>
            <a:ext cx="6735027" cy="284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1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720726" y="1221583"/>
            <a:ext cx="3598876" cy="3380186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20" name="Marcador de texto 8"/>
          <p:cNvSpPr>
            <a:spLocks noGrp="1"/>
          </p:cNvSpPr>
          <p:nvPr>
            <p:ph type="body" sz="quarter" idx="17"/>
          </p:nvPr>
        </p:nvSpPr>
        <p:spPr>
          <a:xfrm>
            <a:off x="4832196" y="1221583"/>
            <a:ext cx="3598876" cy="3380186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8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9124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720731" y="534594"/>
            <a:ext cx="6735027" cy="17707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20731" y="671140"/>
            <a:ext cx="6735027" cy="284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720726" y="1221583"/>
            <a:ext cx="2425674" cy="3380186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4" name="Marcador de texto 8"/>
          <p:cNvSpPr>
            <a:spLocks noGrp="1"/>
          </p:cNvSpPr>
          <p:nvPr>
            <p:ph type="body" sz="quarter" idx="17"/>
          </p:nvPr>
        </p:nvSpPr>
        <p:spPr>
          <a:xfrm>
            <a:off x="3365513" y="1221583"/>
            <a:ext cx="2425674" cy="3380186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6" name="Marcador de texto 8"/>
          <p:cNvSpPr>
            <a:spLocks noGrp="1"/>
          </p:cNvSpPr>
          <p:nvPr>
            <p:ph type="body" sz="quarter" idx="18"/>
          </p:nvPr>
        </p:nvSpPr>
        <p:spPr>
          <a:xfrm>
            <a:off x="5997601" y="1221583"/>
            <a:ext cx="2425674" cy="3380186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0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1581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4818744" y="1221583"/>
            <a:ext cx="3602946" cy="338018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11"/>
          </p:nvPr>
        </p:nvSpPr>
        <p:spPr>
          <a:xfrm>
            <a:off x="815506" y="1221583"/>
            <a:ext cx="3582760" cy="338018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6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720731" y="534594"/>
            <a:ext cx="6735027" cy="17707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7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20731" y="671140"/>
            <a:ext cx="6735027" cy="284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8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7613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os fondo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/>
            </a:lvl1pPr>
          </a:lstStyle>
          <a:p>
            <a:endParaRPr lang="es-ES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/>
          </p:nvPr>
        </p:nvSpPr>
        <p:spPr>
          <a:xfrm>
            <a:off x="720725" y="1221582"/>
            <a:ext cx="2425674" cy="1985170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180000" bIns="180000"/>
          <a:lstStyle>
            <a:lvl1pPr marL="0" indent="0">
              <a:spcBef>
                <a:spcPts val="900"/>
              </a:spcBef>
              <a:buFontTx/>
              <a:buNone/>
              <a:defRPr sz="750" b="0" i="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8" name="Marcador de texto 5"/>
          <p:cNvSpPr>
            <a:spLocks noGrp="1"/>
          </p:cNvSpPr>
          <p:nvPr>
            <p:ph type="body" sz="quarter" idx="12"/>
          </p:nvPr>
        </p:nvSpPr>
        <p:spPr>
          <a:xfrm>
            <a:off x="3356934" y="1221582"/>
            <a:ext cx="2425674" cy="1985170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180000" bIns="180000"/>
          <a:lstStyle>
            <a:lvl1pPr marL="0" indent="0">
              <a:spcBef>
                <a:spcPts val="900"/>
              </a:spcBef>
              <a:buFontTx/>
              <a:buNone/>
              <a:defRPr sz="750" b="0" i="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0" name="Marcador de texto 5"/>
          <p:cNvSpPr>
            <a:spLocks noGrp="1"/>
          </p:cNvSpPr>
          <p:nvPr>
            <p:ph type="body" sz="quarter" idx="13"/>
          </p:nvPr>
        </p:nvSpPr>
        <p:spPr>
          <a:xfrm>
            <a:off x="5993144" y="1221582"/>
            <a:ext cx="2425674" cy="1985170"/>
          </a:xfrm>
          <a:prstGeom prst="rect">
            <a:avLst/>
          </a:prstGeom>
          <a:solidFill>
            <a:schemeClr val="bg1"/>
          </a:solidFill>
        </p:spPr>
        <p:txBody>
          <a:bodyPr vert="horz" lIns="180000" tIns="180000" rIns="180000" bIns="180000"/>
          <a:lstStyle>
            <a:lvl1pPr marL="0" indent="0">
              <a:spcBef>
                <a:spcPts val="900"/>
              </a:spcBef>
              <a:buFontTx/>
              <a:buNone/>
              <a:defRPr sz="750" b="0" i="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1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720731" y="534594"/>
            <a:ext cx="6735027" cy="17707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2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20731" y="671140"/>
            <a:ext cx="6735027" cy="284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4" name="Marcador de posición de imagen 8"/>
          <p:cNvSpPr>
            <a:spLocks noGrp="1"/>
          </p:cNvSpPr>
          <p:nvPr>
            <p:ph type="pic" sz="quarter" idx="16" hasCustomPrompt="1"/>
          </p:nvPr>
        </p:nvSpPr>
        <p:spPr>
          <a:xfrm>
            <a:off x="7284521" y="243085"/>
            <a:ext cx="1489592" cy="32537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/>
            </a:lvl1pPr>
          </a:lstStyle>
          <a:p>
            <a:r>
              <a:rPr lang="es-ES"/>
              <a:t>Logotipo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13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604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/>
            </a:lvl1pPr>
          </a:lstStyle>
          <a:p>
            <a:endParaRPr lang="es-ES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/>
          </p:nvPr>
        </p:nvSpPr>
        <p:spPr>
          <a:xfrm>
            <a:off x="5" y="1079548"/>
            <a:ext cx="3510269" cy="2912185"/>
          </a:xfrm>
          <a:prstGeom prst="rect">
            <a:avLst/>
          </a:prstGeom>
          <a:solidFill>
            <a:schemeClr val="bg1"/>
          </a:solidFill>
        </p:spPr>
        <p:txBody>
          <a:bodyPr vert="horz" lIns="720000" tIns="360000" rIns="720000" bIns="720000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9" name="Marcador de posición de imagen 8"/>
          <p:cNvSpPr>
            <a:spLocks noGrp="1"/>
          </p:cNvSpPr>
          <p:nvPr>
            <p:ph type="pic" sz="quarter" idx="12" hasCustomPrompt="1"/>
          </p:nvPr>
        </p:nvSpPr>
        <p:spPr>
          <a:xfrm>
            <a:off x="718340" y="2996989"/>
            <a:ext cx="1987152" cy="48343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/>
            </a:lvl1pPr>
          </a:lstStyle>
          <a:p>
            <a:r>
              <a:rPr lang="es-ES"/>
              <a:t>Logotipo</a:t>
            </a:r>
          </a:p>
        </p:txBody>
      </p:sp>
      <p:sp>
        <p:nvSpPr>
          <p:cNvPr id="5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616630" y="2017924"/>
            <a:ext cx="2095807" cy="4490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7" name="Marcador de texto 5"/>
          <p:cNvSpPr>
            <a:spLocks noGrp="1"/>
          </p:cNvSpPr>
          <p:nvPr>
            <p:ph type="body" sz="quarter" idx="15"/>
          </p:nvPr>
        </p:nvSpPr>
        <p:spPr>
          <a:xfrm>
            <a:off x="616630" y="2468299"/>
            <a:ext cx="2095807" cy="346735"/>
          </a:xfrm>
          <a:prstGeom prst="rect">
            <a:avLst/>
          </a:prstGeom>
          <a:noFill/>
        </p:spPr>
        <p:txBody>
          <a:bodyPr vert="horz" wrap="square" lIns="108000" tIns="46800" rIns="108000" bIns="46800"/>
          <a:lstStyle>
            <a:lvl1pPr marL="0" indent="0">
              <a:spcBef>
                <a:spcPts val="225"/>
              </a:spcBef>
              <a:buFontTx/>
              <a:buNone/>
              <a:defRPr sz="750" b="0" i="0" baseline="0">
                <a:solidFill>
                  <a:schemeClr val="tx1"/>
                </a:solidFill>
                <a:latin typeface="Graphik light"/>
                <a:cs typeface="Graphik light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31214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720726" y="1221583"/>
            <a:ext cx="3599788" cy="3380185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720731" y="534594"/>
            <a:ext cx="3848099" cy="17707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7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20731" y="671139"/>
            <a:ext cx="3848099" cy="54449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7"/>
          </p:nvPr>
        </p:nvSpPr>
        <p:spPr>
          <a:xfrm>
            <a:off x="4824970" y="0"/>
            <a:ext cx="4319030" cy="51435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75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8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7987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x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720726" y="1221581"/>
            <a:ext cx="7700964" cy="1683261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720731" y="534594"/>
            <a:ext cx="6735027" cy="17707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7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20731" y="671140"/>
            <a:ext cx="6735027" cy="284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4" name="Marcador de posición de imagen 3"/>
          <p:cNvSpPr>
            <a:spLocks noGrp="1"/>
          </p:cNvSpPr>
          <p:nvPr>
            <p:ph type="pic" sz="quarter" idx="17"/>
          </p:nvPr>
        </p:nvSpPr>
        <p:spPr>
          <a:xfrm>
            <a:off x="0" y="2904843"/>
            <a:ext cx="9144000" cy="223865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75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8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635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s + tex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4821899" y="1221580"/>
            <a:ext cx="3599788" cy="3380186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720731" y="534594"/>
            <a:ext cx="6735027" cy="17707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7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20731" y="671140"/>
            <a:ext cx="6735027" cy="284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11" name="Marcador de posición de imagen 3"/>
          <p:cNvSpPr>
            <a:spLocks noGrp="1"/>
          </p:cNvSpPr>
          <p:nvPr>
            <p:ph type="pic" sz="quarter" idx="18"/>
          </p:nvPr>
        </p:nvSpPr>
        <p:spPr>
          <a:xfrm>
            <a:off x="807573" y="2997285"/>
            <a:ext cx="3596717" cy="160456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75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14" name="Marcador de posición de imagen 3"/>
          <p:cNvSpPr>
            <a:spLocks noGrp="1"/>
          </p:cNvSpPr>
          <p:nvPr>
            <p:ph type="pic" sz="quarter" idx="19"/>
          </p:nvPr>
        </p:nvSpPr>
        <p:spPr>
          <a:xfrm>
            <a:off x="807573" y="1221583"/>
            <a:ext cx="3596717" cy="160456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75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10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4267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 + tex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720731" y="2994241"/>
            <a:ext cx="3691497" cy="1598492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720731" y="534594"/>
            <a:ext cx="6735027" cy="17707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7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20731" y="671140"/>
            <a:ext cx="6735027" cy="284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13" name="Marcador de posición de imagen 3"/>
          <p:cNvSpPr>
            <a:spLocks noGrp="1"/>
          </p:cNvSpPr>
          <p:nvPr>
            <p:ph type="pic" sz="quarter" idx="18"/>
          </p:nvPr>
        </p:nvSpPr>
        <p:spPr>
          <a:xfrm>
            <a:off x="4826563" y="1223637"/>
            <a:ext cx="3596717" cy="160456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75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15" name="Marcador de texto 8"/>
          <p:cNvSpPr>
            <a:spLocks noGrp="1"/>
          </p:cNvSpPr>
          <p:nvPr>
            <p:ph type="body" sz="quarter" idx="20"/>
          </p:nvPr>
        </p:nvSpPr>
        <p:spPr>
          <a:xfrm>
            <a:off x="4730195" y="2994241"/>
            <a:ext cx="3691497" cy="1598492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0" name="Marcador de posición de imagen 3"/>
          <p:cNvSpPr>
            <a:spLocks noGrp="1"/>
          </p:cNvSpPr>
          <p:nvPr>
            <p:ph type="pic" sz="quarter" idx="19"/>
          </p:nvPr>
        </p:nvSpPr>
        <p:spPr>
          <a:xfrm>
            <a:off x="807573" y="1221583"/>
            <a:ext cx="3596717" cy="160456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75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12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1694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s + 3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720731" y="2523328"/>
            <a:ext cx="2463915" cy="207248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1" name="Marcador de posición de imagen 10"/>
          <p:cNvSpPr>
            <a:spLocks noGrp="1"/>
          </p:cNvSpPr>
          <p:nvPr>
            <p:ph type="pic" sz="quarter" idx="11"/>
          </p:nvPr>
        </p:nvSpPr>
        <p:spPr>
          <a:xfrm>
            <a:off x="801630" y="1222738"/>
            <a:ext cx="2369137" cy="119219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6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720731" y="534594"/>
            <a:ext cx="6735027" cy="17707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7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20731" y="671140"/>
            <a:ext cx="6735027" cy="284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27" name="Marcador de texto 8"/>
          <p:cNvSpPr>
            <a:spLocks noGrp="1"/>
          </p:cNvSpPr>
          <p:nvPr>
            <p:ph type="body" sz="quarter" idx="17"/>
          </p:nvPr>
        </p:nvSpPr>
        <p:spPr>
          <a:xfrm>
            <a:off x="3340047" y="2523328"/>
            <a:ext cx="2463915" cy="207248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28" name="Marcador de posición de imagen 10"/>
          <p:cNvSpPr>
            <a:spLocks noGrp="1"/>
          </p:cNvSpPr>
          <p:nvPr>
            <p:ph type="pic" sz="quarter" idx="18"/>
          </p:nvPr>
        </p:nvSpPr>
        <p:spPr>
          <a:xfrm>
            <a:off x="3427886" y="1222738"/>
            <a:ext cx="2369137" cy="119219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29" name="Marcador de texto 8"/>
          <p:cNvSpPr>
            <a:spLocks noGrp="1"/>
          </p:cNvSpPr>
          <p:nvPr>
            <p:ph type="body" sz="quarter" idx="19"/>
          </p:nvPr>
        </p:nvSpPr>
        <p:spPr>
          <a:xfrm>
            <a:off x="5959364" y="2523328"/>
            <a:ext cx="2463915" cy="207248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30" name="Marcador de posición de imagen 10"/>
          <p:cNvSpPr>
            <a:spLocks noGrp="1"/>
          </p:cNvSpPr>
          <p:nvPr>
            <p:ph type="pic" sz="quarter" idx="20"/>
          </p:nvPr>
        </p:nvSpPr>
        <p:spPr>
          <a:xfrm>
            <a:off x="6054138" y="1222738"/>
            <a:ext cx="2369137" cy="119219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12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9616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otos + 6 pie 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720731" y="534594"/>
            <a:ext cx="6735027" cy="17707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7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20731" y="671140"/>
            <a:ext cx="6735027" cy="284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29" name="Marcador de posición de imagen 10"/>
          <p:cNvSpPr>
            <a:spLocks noGrp="1"/>
          </p:cNvSpPr>
          <p:nvPr>
            <p:ph type="pic" sz="quarter" idx="11"/>
          </p:nvPr>
        </p:nvSpPr>
        <p:spPr>
          <a:xfrm>
            <a:off x="801630" y="1222738"/>
            <a:ext cx="2369137" cy="119219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31" name="Marcador de posición de imagen 10"/>
          <p:cNvSpPr>
            <a:spLocks noGrp="1"/>
          </p:cNvSpPr>
          <p:nvPr>
            <p:ph type="pic" sz="quarter" idx="18"/>
          </p:nvPr>
        </p:nvSpPr>
        <p:spPr>
          <a:xfrm>
            <a:off x="3427886" y="1222738"/>
            <a:ext cx="2369137" cy="119219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33" name="Marcador de posición de imagen 10"/>
          <p:cNvSpPr>
            <a:spLocks noGrp="1"/>
          </p:cNvSpPr>
          <p:nvPr>
            <p:ph type="pic" sz="quarter" idx="20"/>
          </p:nvPr>
        </p:nvSpPr>
        <p:spPr>
          <a:xfrm>
            <a:off x="6054138" y="1222738"/>
            <a:ext cx="2369137" cy="119219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40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720731" y="2523327"/>
            <a:ext cx="2463915" cy="33407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45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1" name="Marcador de texto 8"/>
          <p:cNvSpPr>
            <a:spLocks noGrp="1"/>
          </p:cNvSpPr>
          <p:nvPr>
            <p:ph type="body" sz="quarter" idx="17"/>
          </p:nvPr>
        </p:nvSpPr>
        <p:spPr>
          <a:xfrm>
            <a:off x="3340047" y="2523327"/>
            <a:ext cx="2463915" cy="33407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45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2" name="Marcador de texto 8"/>
          <p:cNvSpPr>
            <a:spLocks noGrp="1"/>
          </p:cNvSpPr>
          <p:nvPr>
            <p:ph type="body" sz="quarter" idx="19"/>
          </p:nvPr>
        </p:nvSpPr>
        <p:spPr>
          <a:xfrm>
            <a:off x="5959364" y="2523327"/>
            <a:ext cx="2463915" cy="33407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45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3" name="Marcador de posición de imagen 10"/>
          <p:cNvSpPr>
            <a:spLocks noGrp="1"/>
          </p:cNvSpPr>
          <p:nvPr>
            <p:ph type="pic" sz="quarter" idx="21"/>
          </p:nvPr>
        </p:nvSpPr>
        <p:spPr>
          <a:xfrm>
            <a:off x="801630" y="2961148"/>
            <a:ext cx="2369137" cy="119219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44" name="Marcador de posición de imagen 10"/>
          <p:cNvSpPr>
            <a:spLocks noGrp="1"/>
          </p:cNvSpPr>
          <p:nvPr>
            <p:ph type="pic" sz="quarter" idx="22"/>
          </p:nvPr>
        </p:nvSpPr>
        <p:spPr>
          <a:xfrm>
            <a:off x="3427886" y="2961148"/>
            <a:ext cx="2369137" cy="119219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45" name="Marcador de posición de imagen 10"/>
          <p:cNvSpPr>
            <a:spLocks noGrp="1"/>
          </p:cNvSpPr>
          <p:nvPr>
            <p:ph type="pic" sz="quarter" idx="23"/>
          </p:nvPr>
        </p:nvSpPr>
        <p:spPr>
          <a:xfrm>
            <a:off x="6054138" y="2961148"/>
            <a:ext cx="2369137" cy="1192196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46" name="Marcador de texto 8"/>
          <p:cNvSpPr>
            <a:spLocks noGrp="1"/>
          </p:cNvSpPr>
          <p:nvPr>
            <p:ph type="body" sz="quarter" idx="24"/>
          </p:nvPr>
        </p:nvSpPr>
        <p:spPr>
          <a:xfrm>
            <a:off x="720731" y="4261739"/>
            <a:ext cx="2463915" cy="33407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45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7" name="Marcador de texto 8"/>
          <p:cNvSpPr>
            <a:spLocks noGrp="1"/>
          </p:cNvSpPr>
          <p:nvPr>
            <p:ph type="body" sz="quarter" idx="25"/>
          </p:nvPr>
        </p:nvSpPr>
        <p:spPr>
          <a:xfrm>
            <a:off x="3340047" y="4261739"/>
            <a:ext cx="2463915" cy="33407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45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8" name="Marcador de texto 8"/>
          <p:cNvSpPr>
            <a:spLocks noGrp="1"/>
          </p:cNvSpPr>
          <p:nvPr>
            <p:ph type="body" sz="quarter" idx="26"/>
          </p:nvPr>
        </p:nvSpPr>
        <p:spPr>
          <a:xfrm>
            <a:off x="5959364" y="4261739"/>
            <a:ext cx="2463915" cy="33407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45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18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1620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5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720731" y="534594"/>
            <a:ext cx="6735027" cy="17707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7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20731" y="671140"/>
            <a:ext cx="6735027" cy="284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8" name="Marcador de texto 8"/>
          <p:cNvSpPr>
            <a:spLocks noGrp="1"/>
          </p:cNvSpPr>
          <p:nvPr>
            <p:ph type="body" sz="quarter" idx="16"/>
          </p:nvPr>
        </p:nvSpPr>
        <p:spPr>
          <a:xfrm>
            <a:off x="720726" y="1221583"/>
            <a:ext cx="3599788" cy="3380185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3" name="Marcador de gráfico 2"/>
          <p:cNvSpPr>
            <a:spLocks noGrp="1"/>
          </p:cNvSpPr>
          <p:nvPr>
            <p:ph type="chart" sz="quarter" idx="17"/>
          </p:nvPr>
        </p:nvSpPr>
        <p:spPr>
          <a:xfrm>
            <a:off x="4568825" y="1221581"/>
            <a:ext cx="3854450" cy="337423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75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9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8766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5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720731" y="534594"/>
            <a:ext cx="6735027" cy="17707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7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20731" y="671140"/>
            <a:ext cx="6735027" cy="284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8" name="Marcador de texto 8"/>
          <p:cNvSpPr>
            <a:spLocks noGrp="1"/>
          </p:cNvSpPr>
          <p:nvPr>
            <p:ph type="body" sz="quarter" idx="16"/>
          </p:nvPr>
        </p:nvSpPr>
        <p:spPr>
          <a:xfrm>
            <a:off x="720730" y="3006668"/>
            <a:ext cx="7702549" cy="1595097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3" name="Marcador de gráfico 2"/>
          <p:cNvSpPr>
            <a:spLocks noGrp="1"/>
          </p:cNvSpPr>
          <p:nvPr>
            <p:ph type="chart" sz="quarter" idx="17"/>
          </p:nvPr>
        </p:nvSpPr>
        <p:spPr>
          <a:xfrm>
            <a:off x="720731" y="1221503"/>
            <a:ext cx="7702549" cy="160983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75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9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4575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5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720731" y="534594"/>
            <a:ext cx="6735027" cy="17707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7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20731" y="671140"/>
            <a:ext cx="6735027" cy="284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1" name="Marcador de gráfico 2"/>
          <p:cNvSpPr>
            <a:spLocks noGrp="1"/>
          </p:cNvSpPr>
          <p:nvPr>
            <p:ph type="chart" sz="quarter" idx="17"/>
          </p:nvPr>
        </p:nvSpPr>
        <p:spPr>
          <a:xfrm>
            <a:off x="4568825" y="3006668"/>
            <a:ext cx="3854450" cy="158914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75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12" name="Marcador de gráfico 2"/>
          <p:cNvSpPr>
            <a:spLocks noGrp="1"/>
          </p:cNvSpPr>
          <p:nvPr>
            <p:ph type="chart" sz="quarter" idx="18"/>
          </p:nvPr>
        </p:nvSpPr>
        <p:spPr>
          <a:xfrm>
            <a:off x="712788" y="3006668"/>
            <a:ext cx="3854450" cy="158914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75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13" name="Marcador de texto 8"/>
          <p:cNvSpPr>
            <a:spLocks noGrp="1"/>
          </p:cNvSpPr>
          <p:nvPr>
            <p:ph type="body" sz="quarter" idx="19"/>
          </p:nvPr>
        </p:nvSpPr>
        <p:spPr>
          <a:xfrm>
            <a:off x="720730" y="1224407"/>
            <a:ext cx="7702549" cy="1606929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9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291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3" name="Marcador de tabla 2"/>
          <p:cNvSpPr>
            <a:spLocks noGrp="1"/>
          </p:cNvSpPr>
          <p:nvPr>
            <p:ph type="tbl" sz="quarter" idx="11"/>
          </p:nvPr>
        </p:nvSpPr>
        <p:spPr>
          <a:xfrm>
            <a:off x="722164" y="1222658"/>
            <a:ext cx="7699527" cy="16086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75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7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720731" y="534594"/>
            <a:ext cx="6735027" cy="17707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8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20731" y="671140"/>
            <a:ext cx="6735027" cy="284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14" name="Marcador de texto 8"/>
          <p:cNvSpPr>
            <a:spLocks noGrp="1"/>
          </p:cNvSpPr>
          <p:nvPr>
            <p:ph type="body" sz="quarter" idx="16"/>
          </p:nvPr>
        </p:nvSpPr>
        <p:spPr>
          <a:xfrm>
            <a:off x="720730" y="3006668"/>
            <a:ext cx="7702549" cy="1595097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90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9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380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C83532"/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 userDrawn="1"/>
        </p:nvSpPr>
        <p:spPr>
          <a:xfrm>
            <a:off x="248312" y="0"/>
            <a:ext cx="865068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3" b="29895"/>
          <a:stretch/>
        </p:blipFill>
        <p:spPr>
          <a:xfrm>
            <a:off x="7365204" y="292847"/>
            <a:ext cx="1307306" cy="431364"/>
          </a:xfrm>
          <a:prstGeom prst="rect">
            <a:avLst/>
          </a:prstGeom>
        </p:spPr>
      </p:pic>
      <p:sp>
        <p:nvSpPr>
          <p:cNvPr id="5" name="Rectángulo 4"/>
          <p:cNvSpPr/>
          <p:nvPr userDrawn="1"/>
        </p:nvSpPr>
        <p:spPr>
          <a:xfrm>
            <a:off x="-1" y="0"/>
            <a:ext cx="136688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3" b="29895"/>
          <a:stretch/>
        </p:blipFill>
        <p:spPr>
          <a:xfrm>
            <a:off x="7365206" y="292847"/>
            <a:ext cx="1307306" cy="4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711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7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720731" y="534594"/>
            <a:ext cx="6735027" cy="17707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750" b="0" i="0" cap="all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8" name="Marcador de texto 12"/>
          <p:cNvSpPr>
            <a:spLocks noGrp="1"/>
          </p:cNvSpPr>
          <p:nvPr>
            <p:ph type="body" sz="quarter" idx="15"/>
          </p:nvPr>
        </p:nvSpPr>
        <p:spPr>
          <a:xfrm>
            <a:off x="720731" y="671140"/>
            <a:ext cx="6735027" cy="28438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2pPr>
            <a:lvl3pPr marL="685783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3pPr>
            <a:lvl4pPr marL="1028675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4pPr>
            <a:lvl5pPr marL="1371566" indent="0">
              <a:spcBef>
                <a:spcPts val="225"/>
              </a:spcBef>
              <a:buFontTx/>
              <a:buNone/>
              <a:defRPr sz="1050" b="1" i="0" baseline="0">
                <a:latin typeface="+mj-lt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  <a:endParaRPr lang="es-ES" dirty="0"/>
          </a:p>
        </p:txBody>
      </p:sp>
      <p:sp>
        <p:nvSpPr>
          <p:cNvPr id="9" name="Marcador de tabla 2"/>
          <p:cNvSpPr>
            <a:spLocks noGrp="1"/>
          </p:cNvSpPr>
          <p:nvPr>
            <p:ph type="tbl" sz="quarter" idx="11"/>
          </p:nvPr>
        </p:nvSpPr>
        <p:spPr>
          <a:xfrm>
            <a:off x="722164" y="1222658"/>
            <a:ext cx="7699527" cy="337315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750">
                <a:latin typeface="Graphik"/>
                <a:cs typeface="Graphik"/>
              </a:defRPr>
            </a:lvl1pPr>
          </a:lstStyle>
          <a:p>
            <a:endParaRPr lang="es-ES"/>
          </a:p>
        </p:txBody>
      </p:sp>
      <p:sp>
        <p:nvSpPr>
          <p:cNvPr id="10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3950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c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MWCB 2016</a:t>
            </a:r>
          </a:p>
        </p:txBody>
      </p:sp>
      <p:sp>
        <p:nvSpPr>
          <p:cNvPr id="5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3706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14775" cy="51435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3761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B42BA-49D3-9C4E-9DD7-1A28FA0746EE}" type="datetimeFigureOut">
              <a:rPr lang="es-ES" smtClean="0"/>
              <a:t>31/1/22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E8949-903B-F449-B620-9AA1A98005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9010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ada 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C83532"/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 userDrawn="1"/>
        </p:nvSpPr>
        <p:spPr>
          <a:xfrm>
            <a:off x="248312" y="0"/>
            <a:ext cx="865068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3" b="29895"/>
          <a:stretch/>
        </p:blipFill>
        <p:spPr>
          <a:xfrm>
            <a:off x="7365204" y="292847"/>
            <a:ext cx="1307306" cy="4313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3" b="29895"/>
          <a:stretch/>
        </p:blipFill>
        <p:spPr>
          <a:xfrm>
            <a:off x="7365206" y="292847"/>
            <a:ext cx="1307306" cy="431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ada 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C83532"/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 userDrawn="1"/>
        </p:nvSpPr>
        <p:spPr>
          <a:xfrm>
            <a:off x="248312" y="223736"/>
            <a:ext cx="8650687" cy="46790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3" b="29895"/>
          <a:stretch/>
        </p:blipFill>
        <p:spPr>
          <a:xfrm>
            <a:off x="7365204" y="292847"/>
            <a:ext cx="1307306" cy="4313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3" b="29895"/>
          <a:stretch/>
        </p:blipFill>
        <p:spPr>
          <a:xfrm>
            <a:off x="7365206" y="292847"/>
            <a:ext cx="1307306" cy="431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ada 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/>
          <p:nvPr userDrawn="1"/>
        </p:nvSpPr>
        <p:spPr>
          <a:xfrm>
            <a:off x="-1" y="4902740"/>
            <a:ext cx="9144000" cy="240760"/>
          </a:xfrm>
          <a:prstGeom prst="rect">
            <a:avLst/>
          </a:prstGeom>
          <a:gradFill flip="none" rotWithShape="1">
            <a:gsLst>
              <a:gs pos="0">
                <a:srgbClr val="C83532"/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 userDrawn="1"/>
        </p:nvSpPr>
        <p:spPr>
          <a:xfrm>
            <a:off x="0" y="0"/>
            <a:ext cx="9144000" cy="4902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3" b="29895"/>
          <a:stretch/>
        </p:blipFill>
        <p:spPr>
          <a:xfrm>
            <a:off x="7365204" y="292847"/>
            <a:ext cx="1307306" cy="4313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3" b="29895"/>
          <a:stretch/>
        </p:blipFill>
        <p:spPr>
          <a:xfrm>
            <a:off x="7365206" y="292847"/>
            <a:ext cx="1307306" cy="431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ada 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/>
          <p:nvPr userDrawn="1"/>
        </p:nvSpPr>
        <p:spPr>
          <a:xfrm>
            <a:off x="-1" y="4883285"/>
            <a:ext cx="9153727" cy="260215"/>
          </a:xfrm>
          <a:custGeom>
            <a:avLst/>
            <a:gdLst>
              <a:gd name="connsiteX0" fmla="*/ 0 w 9144000"/>
              <a:gd name="connsiteY0" fmla="*/ 0 h 240760"/>
              <a:gd name="connsiteX1" fmla="*/ 9144000 w 9144000"/>
              <a:gd name="connsiteY1" fmla="*/ 0 h 240760"/>
              <a:gd name="connsiteX2" fmla="*/ 9144000 w 9144000"/>
              <a:gd name="connsiteY2" fmla="*/ 240760 h 240760"/>
              <a:gd name="connsiteX3" fmla="*/ 0 w 9144000"/>
              <a:gd name="connsiteY3" fmla="*/ 240760 h 240760"/>
              <a:gd name="connsiteX4" fmla="*/ 0 w 9144000"/>
              <a:gd name="connsiteY4" fmla="*/ 0 h 240760"/>
              <a:gd name="connsiteX0" fmla="*/ 0 w 9153727"/>
              <a:gd name="connsiteY0" fmla="*/ 505838 h 746598"/>
              <a:gd name="connsiteX1" fmla="*/ 9153727 w 9153727"/>
              <a:gd name="connsiteY1" fmla="*/ 0 h 746598"/>
              <a:gd name="connsiteX2" fmla="*/ 9144000 w 9153727"/>
              <a:gd name="connsiteY2" fmla="*/ 746598 h 746598"/>
              <a:gd name="connsiteX3" fmla="*/ 0 w 9153727"/>
              <a:gd name="connsiteY3" fmla="*/ 746598 h 746598"/>
              <a:gd name="connsiteX4" fmla="*/ 0 w 9153727"/>
              <a:gd name="connsiteY4" fmla="*/ 505838 h 746598"/>
              <a:gd name="connsiteX0" fmla="*/ 0 w 9153727"/>
              <a:gd name="connsiteY0" fmla="*/ 233463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233463 h 474223"/>
              <a:gd name="connsiteX0" fmla="*/ 0 w 9153727"/>
              <a:gd name="connsiteY0" fmla="*/ 330740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330740 h 474223"/>
              <a:gd name="connsiteX0" fmla="*/ 0 w 9153727"/>
              <a:gd name="connsiteY0" fmla="*/ 214008 h 357491"/>
              <a:gd name="connsiteX1" fmla="*/ 9153727 w 9153727"/>
              <a:gd name="connsiteY1" fmla="*/ 0 h 357491"/>
              <a:gd name="connsiteX2" fmla="*/ 9144000 w 9153727"/>
              <a:gd name="connsiteY2" fmla="*/ 357491 h 357491"/>
              <a:gd name="connsiteX3" fmla="*/ 0 w 9153727"/>
              <a:gd name="connsiteY3" fmla="*/ 357491 h 357491"/>
              <a:gd name="connsiteX4" fmla="*/ 0 w 9153727"/>
              <a:gd name="connsiteY4" fmla="*/ 214008 h 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727" h="357491">
                <a:moveTo>
                  <a:pt x="0" y="214008"/>
                </a:moveTo>
                <a:lnTo>
                  <a:pt x="9153727" y="0"/>
                </a:lnTo>
                <a:lnTo>
                  <a:pt x="9144000" y="357491"/>
                </a:lnTo>
                <a:lnTo>
                  <a:pt x="0" y="357491"/>
                </a:lnTo>
                <a:lnTo>
                  <a:pt x="0" y="214008"/>
                </a:lnTo>
                <a:close/>
              </a:path>
            </a:pathLst>
          </a:custGeom>
          <a:gradFill flip="none" rotWithShape="1">
            <a:gsLst>
              <a:gs pos="50000">
                <a:srgbClr val="C83532">
                  <a:alpha val="85000"/>
                </a:srgbClr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3" b="29895"/>
          <a:stretch/>
        </p:blipFill>
        <p:spPr>
          <a:xfrm>
            <a:off x="7365204" y="292847"/>
            <a:ext cx="1307306" cy="4313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3" b="29895"/>
          <a:stretch/>
        </p:blipFill>
        <p:spPr>
          <a:xfrm>
            <a:off x="7365206" y="292847"/>
            <a:ext cx="1307306" cy="4313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ada 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/>
          <p:nvPr userDrawn="1"/>
        </p:nvSpPr>
        <p:spPr>
          <a:xfrm>
            <a:off x="-1" y="4883285"/>
            <a:ext cx="9153727" cy="260215"/>
          </a:xfrm>
          <a:custGeom>
            <a:avLst/>
            <a:gdLst>
              <a:gd name="connsiteX0" fmla="*/ 0 w 9144000"/>
              <a:gd name="connsiteY0" fmla="*/ 0 h 240760"/>
              <a:gd name="connsiteX1" fmla="*/ 9144000 w 9144000"/>
              <a:gd name="connsiteY1" fmla="*/ 0 h 240760"/>
              <a:gd name="connsiteX2" fmla="*/ 9144000 w 9144000"/>
              <a:gd name="connsiteY2" fmla="*/ 240760 h 240760"/>
              <a:gd name="connsiteX3" fmla="*/ 0 w 9144000"/>
              <a:gd name="connsiteY3" fmla="*/ 240760 h 240760"/>
              <a:gd name="connsiteX4" fmla="*/ 0 w 9144000"/>
              <a:gd name="connsiteY4" fmla="*/ 0 h 240760"/>
              <a:gd name="connsiteX0" fmla="*/ 0 w 9153727"/>
              <a:gd name="connsiteY0" fmla="*/ 505838 h 746598"/>
              <a:gd name="connsiteX1" fmla="*/ 9153727 w 9153727"/>
              <a:gd name="connsiteY1" fmla="*/ 0 h 746598"/>
              <a:gd name="connsiteX2" fmla="*/ 9144000 w 9153727"/>
              <a:gd name="connsiteY2" fmla="*/ 746598 h 746598"/>
              <a:gd name="connsiteX3" fmla="*/ 0 w 9153727"/>
              <a:gd name="connsiteY3" fmla="*/ 746598 h 746598"/>
              <a:gd name="connsiteX4" fmla="*/ 0 w 9153727"/>
              <a:gd name="connsiteY4" fmla="*/ 505838 h 746598"/>
              <a:gd name="connsiteX0" fmla="*/ 0 w 9153727"/>
              <a:gd name="connsiteY0" fmla="*/ 233463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233463 h 474223"/>
              <a:gd name="connsiteX0" fmla="*/ 0 w 9153727"/>
              <a:gd name="connsiteY0" fmla="*/ 330740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330740 h 474223"/>
              <a:gd name="connsiteX0" fmla="*/ 0 w 9153727"/>
              <a:gd name="connsiteY0" fmla="*/ 214008 h 357491"/>
              <a:gd name="connsiteX1" fmla="*/ 9153727 w 9153727"/>
              <a:gd name="connsiteY1" fmla="*/ 0 h 357491"/>
              <a:gd name="connsiteX2" fmla="*/ 9144000 w 9153727"/>
              <a:gd name="connsiteY2" fmla="*/ 357491 h 357491"/>
              <a:gd name="connsiteX3" fmla="*/ 0 w 9153727"/>
              <a:gd name="connsiteY3" fmla="*/ 357491 h 357491"/>
              <a:gd name="connsiteX4" fmla="*/ 0 w 9153727"/>
              <a:gd name="connsiteY4" fmla="*/ 214008 h 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727" h="357491">
                <a:moveTo>
                  <a:pt x="0" y="214008"/>
                </a:moveTo>
                <a:lnTo>
                  <a:pt x="9153727" y="0"/>
                </a:lnTo>
                <a:lnTo>
                  <a:pt x="9144000" y="357491"/>
                </a:lnTo>
                <a:lnTo>
                  <a:pt x="0" y="357491"/>
                </a:lnTo>
                <a:lnTo>
                  <a:pt x="0" y="214008"/>
                </a:lnTo>
                <a:close/>
              </a:path>
            </a:pathLst>
          </a:custGeom>
          <a:gradFill flip="none" rotWithShape="1">
            <a:gsLst>
              <a:gs pos="59000">
                <a:srgbClr val="C83532">
                  <a:alpha val="93000"/>
                </a:srgbClr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3" b="29895"/>
          <a:stretch/>
        </p:blipFill>
        <p:spPr>
          <a:xfrm>
            <a:off x="7365204" y="292847"/>
            <a:ext cx="1307306" cy="4313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3" b="29895"/>
          <a:stretch/>
        </p:blipFill>
        <p:spPr>
          <a:xfrm>
            <a:off x="7365206" y="292847"/>
            <a:ext cx="1307306" cy="431364"/>
          </a:xfrm>
          <a:prstGeom prst="rect">
            <a:avLst/>
          </a:prstGeom>
        </p:spPr>
      </p:pic>
      <p:sp>
        <p:nvSpPr>
          <p:cNvPr id="6" name="Rectangle 3"/>
          <p:cNvSpPr/>
          <p:nvPr userDrawn="1"/>
        </p:nvSpPr>
        <p:spPr>
          <a:xfrm rot="10800000">
            <a:off x="-9727" y="0"/>
            <a:ext cx="9153727" cy="260215"/>
          </a:xfrm>
          <a:custGeom>
            <a:avLst/>
            <a:gdLst>
              <a:gd name="connsiteX0" fmla="*/ 0 w 9144000"/>
              <a:gd name="connsiteY0" fmla="*/ 0 h 240760"/>
              <a:gd name="connsiteX1" fmla="*/ 9144000 w 9144000"/>
              <a:gd name="connsiteY1" fmla="*/ 0 h 240760"/>
              <a:gd name="connsiteX2" fmla="*/ 9144000 w 9144000"/>
              <a:gd name="connsiteY2" fmla="*/ 240760 h 240760"/>
              <a:gd name="connsiteX3" fmla="*/ 0 w 9144000"/>
              <a:gd name="connsiteY3" fmla="*/ 240760 h 240760"/>
              <a:gd name="connsiteX4" fmla="*/ 0 w 9144000"/>
              <a:gd name="connsiteY4" fmla="*/ 0 h 240760"/>
              <a:gd name="connsiteX0" fmla="*/ 0 w 9153727"/>
              <a:gd name="connsiteY0" fmla="*/ 505838 h 746598"/>
              <a:gd name="connsiteX1" fmla="*/ 9153727 w 9153727"/>
              <a:gd name="connsiteY1" fmla="*/ 0 h 746598"/>
              <a:gd name="connsiteX2" fmla="*/ 9144000 w 9153727"/>
              <a:gd name="connsiteY2" fmla="*/ 746598 h 746598"/>
              <a:gd name="connsiteX3" fmla="*/ 0 w 9153727"/>
              <a:gd name="connsiteY3" fmla="*/ 746598 h 746598"/>
              <a:gd name="connsiteX4" fmla="*/ 0 w 9153727"/>
              <a:gd name="connsiteY4" fmla="*/ 505838 h 746598"/>
              <a:gd name="connsiteX0" fmla="*/ 0 w 9153727"/>
              <a:gd name="connsiteY0" fmla="*/ 233463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233463 h 474223"/>
              <a:gd name="connsiteX0" fmla="*/ 0 w 9153727"/>
              <a:gd name="connsiteY0" fmla="*/ 330740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330740 h 474223"/>
              <a:gd name="connsiteX0" fmla="*/ 0 w 9153727"/>
              <a:gd name="connsiteY0" fmla="*/ 214008 h 357491"/>
              <a:gd name="connsiteX1" fmla="*/ 9153727 w 9153727"/>
              <a:gd name="connsiteY1" fmla="*/ 0 h 357491"/>
              <a:gd name="connsiteX2" fmla="*/ 9144000 w 9153727"/>
              <a:gd name="connsiteY2" fmla="*/ 357491 h 357491"/>
              <a:gd name="connsiteX3" fmla="*/ 0 w 9153727"/>
              <a:gd name="connsiteY3" fmla="*/ 357491 h 357491"/>
              <a:gd name="connsiteX4" fmla="*/ 0 w 9153727"/>
              <a:gd name="connsiteY4" fmla="*/ 214008 h 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727" h="357491">
                <a:moveTo>
                  <a:pt x="0" y="214008"/>
                </a:moveTo>
                <a:lnTo>
                  <a:pt x="9153727" y="0"/>
                </a:lnTo>
                <a:lnTo>
                  <a:pt x="9144000" y="357491"/>
                </a:lnTo>
                <a:lnTo>
                  <a:pt x="0" y="357491"/>
                </a:lnTo>
                <a:lnTo>
                  <a:pt x="0" y="214008"/>
                </a:lnTo>
                <a:close/>
              </a:path>
            </a:pathLst>
          </a:custGeom>
          <a:gradFill flip="none" rotWithShape="1">
            <a:gsLst>
              <a:gs pos="68000">
                <a:srgbClr val="C83532">
                  <a:alpha val="93000"/>
                </a:srgbClr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 interi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 userDrawn="1"/>
        </p:nvSpPr>
        <p:spPr>
          <a:xfrm>
            <a:off x="7777113" y="0"/>
            <a:ext cx="136688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/>
          </p:nvPr>
        </p:nvSpPr>
        <p:spPr>
          <a:xfrm>
            <a:off x="2610391" y="2085192"/>
            <a:ext cx="3934355" cy="1293011"/>
          </a:xfrm>
          <a:prstGeom prst="rect">
            <a:avLst/>
          </a:prstGeom>
          <a:solidFill>
            <a:schemeClr val="bg1"/>
          </a:solidFill>
        </p:spPr>
        <p:txBody>
          <a:bodyPr vert="horz" lIns="360000" tIns="360000" rIns="360000" bIns="360000"/>
          <a:lstStyle>
            <a:lvl1pPr marL="0" indent="0">
              <a:spcBef>
                <a:spcPts val="225"/>
              </a:spcBef>
              <a:buFontTx/>
              <a:buNone/>
              <a:defRPr sz="1200" b="1" i="1" baseline="0">
                <a:latin typeface="Graphik black"/>
                <a:cs typeface="Graphik blac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7" name="Marcador de texto 8"/>
          <p:cNvSpPr>
            <a:spLocks noGrp="1"/>
          </p:cNvSpPr>
          <p:nvPr>
            <p:ph type="body" sz="quarter" idx="12"/>
          </p:nvPr>
        </p:nvSpPr>
        <p:spPr>
          <a:xfrm>
            <a:off x="2870206" y="2847186"/>
            <a:ext cx="3437465" cy="531016"/>
          </a:xfrm>
          <a:prstGeom prst="rect">
            <a:avLst/>
          </a:prstGeom>
        </p:spPr>
        <p:txBody>
          <a:bodyPr vert="horz"/>
          <a:lstStyle>
            <a:lvl1pPr marL="0" indent="0" algn="l">
              <a:spcBef>
                <a:spcPts val="450"/>
              </a:spcBef>
              <a:buFontTx/>
              <a:buNone/>
              <a:defRPr sz="750" baseline="0">
                <a:latin typeface="Graphik"/>
                <a:cs typeface="Graphik"/>
              </a:defRPr>
            </a:lvl1pPr>
            <a:lvl2pPr marL="342892" indent="0">
              <a:spcBef>
                <a:spcPts val="225"/>
              </a:spcBef>
              <a:buFontTx/>
              <a:buNone/>
              <a:defRPr sz="750" baseline="0"/>
            </a:lvl2pPr>
            <a:lvl3pPr marL="685783" indent="0">
              <a:spcBef>
                <a:spcPts val="225"/>
              </a:spcBef>
              <a:buFontTx/>
              <a:buNone/>
              <a:defRPr sz="750" baseline="0"/>
            </a:lvl3pPr>
            <a:lvl4pPr marL="1028675" indent="0">
              <a:spcBef>
                <a:spcPts val="225"/>
              </a:spcBef>
              <a:buFontTx/>
              <a:buNone/>
              <a:defRPr sz="750" baseline="0"/>
            </a:lvl4pPr>
            <a:lvl5pPr marL="1371566" indent="0">
              <a:spcBef>
                <a:spcPts val="225"/>
              </a:spcBef>
              <a:buFontTx/>
              <a:buNone/>
              <a:defRPr sz="750" baseline="0"/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5" name="Rectángulo 4"/>
          <p:cNvSpPr/>
          <p:nvPr userDrawn="1"/>
        </p:nvSpPr>
        <p:spPr>
          <a:xfrm>
            <a:off x="-1" y="0"/>
            <a:ext cx="136688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3" b="29895"/>
          <a:stretch/>
        </p:blipFill>
        <p:spPr>
          <a:xfrm>
            <a:off x="7365206" y="292847"/>
            <a:ext cx="1307306" cy="431364"/>
          </a:xfrm>
          <a:prstGeom prst="rect">
            <a:avLst/>
          </a:prstGeom>
        </p:spPr>
      </p:pic>
      <p:sp>
        <p:nvSpPr>
          <p:cNvPr id="11" name="Rectangle 3"/>
          <p:cNvSpPr/>
          <p:nvPr userDrawn="1"/>
        </p:nvSpPr>
        <p:spPr>
          <a:xfrm flipV="1">
            <a:off x="7925261" y="4705573"/>
            <a:ext cx="747251" cy="28800"/>
          </a:xfrm>
          <a:prstGeom prst="rect">
            <a:avLst/>
          </a:prstGeom>
          <a:gradFill flip="none" rotWithShape="1">
            <a:gsLst>
              <a:gs pos="0">
                <a:srgbClr val="C83532"/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>
          <a:xfrm>
            <a:off x="4568825" y="4666473"/>
            <a:ext cx="385286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r>
              <a:rPr lang="es-ES"/>
              <a:t>MWCB 2016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4"/>
          </p:nvPr>
        </p:nvSpPr>
        <p:spPr>
          <a:xfrm>
            <a:off x="8341591" y="4666473"/>
            <a:ext cx="43252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Graphik"/>
                <a:cs typeface="Graphik"/>
              </a:defRPr>
            </a:lvl1pPr>
          </a:lstStyle>
          <a:p>
            <a:fld id="{FEBA8F7B-5A03-0D44-8A95-682D5FD584BD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3" b="29895"/>
          <a:stretch/>
        </p:blipFill>
        <p:spPr>
          <a:xfrm>
            <a:off x="7365206" y="292847"/>
            <a:ext cx="1307306" cy="4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5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3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0" r:id="rId9"/>
    <p:sldLayoutId id="2147483664" r:id="rId10"/>
    <p:sldLayoutId id="2147483658" r:id="rId11"/>
    <p:sldLayoutId id="2147483655" r:id="rId12"/>
    <p:sldLayoutId id="2147483673" r:id="rId13"/>
    <p:sldLayoutId id="2147483657" r:id="rId14"/>
    <p:sldLayoutId id="2147483654" r:id="rId15"/>
    <p:sldLayoutId id="2147483656" r:id="rId16"/>
    <p:sldLayoutId id="2147483670" r:id="rId17"/>
    <p:sldLayoutId id="2147483649" r:id="rId18"/>
    <p:sldLayoutId id="2147483653" r:id="rId19"/>
    <p:sldLayoutId id="2147483660" r:id="rId20"/>
    <p:sldLayoutId id="2147483659" r:id="rId21"/>
    <p:sldLayoutId id="2147483665" r:id="rId22"/>
    <p:sldLayoutId id="2147483666" r:id="rId23"/>
    <p:sldLayoutId id="2147483661" r:id="rId24"/>
    <p:sldLayoutId id="2147483662" r:id="rId25"/>
    <p:sldLayoutId id="2147483667" r:id="rId26"/>
    <p:sldLayoutId id="2147483668" r:id="rId27"/>
    <p:sldLayoutId id="2147483672" r:id="rId28"/>
    <p:sldLayoutId id="2147483669" r:id="rId29"/>
    <p:sldLayoutId id="2147483671" r:id="rId30"/>
    <p:sldLayoutId id="2147483650" r:id="rId31"/>
    <p:sldLayoutId id="2147483686" r:id="rId32"/>
    <p:sldLayoutId id="2147483687" r:id="rId33"/>
  </p:sldLayoutIdLst>
  <p:hf hdr="0" dt="0"/>
  <p:txStyles>
    <p:titleStyle>
      <a:lvl1pPr algn="r" defTabSz="342892" rtl="0" eaLnBrk="1" latinLnBrk="0" hangingPunct="1">
        <a:spcBef>
          <a:spcPct val="0"/>
        </a:spcBef>
        <a:buNone/>
        <a:defRPr sz="750" kern="1200">
          <a:solidFill>
            <a:schemeClr val="tx1">
              <a:lumMod val="50000"/>
              <a:lumOff val="50000"/>
            </a:schemeClr>
          </a:solidFill>
          <a:latin typeface="Graphik"/>
          <a:ea typeface="+mj-ea"/>
          <a:cs typeface="Graphik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8.emf"/><Relationship Id="rId7" Type="http://schemas.openxmlformats.org/officeDocument/2006/relationships/image" Target="../media/image54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 flipH="1">
            <a:off x="-2" y="0"/>
            <a:ext cx="9143999" cy="5149980"/>
          </a:xfrm>
          <a:prstGeom prst="rect">
            <a:avLst/>
          </a:prstGeom>
        </p:spPr>
      </p:pic>
      <p:sp>
        <p:nvSpPr>
          <p:cNvPr id="15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2">
                  <a:lumMod val="65000"/>
                  <a:lumOff val="35000"/>
                  <a:alpha val="2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rapecio 3"/>
          <p:cNvSpPr/>
          <p:nvPr/>
        </p:nvSpPr>
        <p:spPr>
          <a:xfrm flipH="1">
            <a:off x="-13790" y="-9427"/>
            <a:ext cx="4838400" cy="5152927"/>
          </a:xfrm>
          <a:custGeom>
            <a:avLst/>
            <a:gdLst>
              <a:gd name="connsiteX0" fmla="*/ 0 w 3374796"/>
              <a:gd name="connsiteY0" fmla="*/ 5143500 h 5143500"/>
              <a:gd name="connsiteX1" fmla="*/ 843699 w 3374796"/>
              <a:gd name="connsiteY1" fmla="*/ 0 h 5143500"/>
              <a:gd name="connsiteX2" fmla="*/ 2531097 w 3374796"/>
              <a:gd name="connsiteY2" fmla="*/ 0 h 5143500"/>
              <a:gd name="connsiteX3" fmla="*/ 3374796 w 3374796"/>
              <a:gd name="connsiteY3" fmla="*/ 5143500 h 5143500"/>
              <a:gd name="connsiteX4" fmla="*/ 0 w 3374796"/>
              <a:gd name="connsiteY4" fmla="*/ 5143500 h 5143500"/>
              <a:gd name="connsiteX0" fmla="*/ 0 w 2531097"/>
              <a:gd name="connsiteY0" fmla="*/ 5143500 h 5143500"/>
              <a:gd name="connsiteX1" fmla="*/ 843699 w 2531097"/>
              <a:gd name="connsiteY1" fmla="*/ 0 h 5143500"/>
              <a:gd name="connsiteX2" fmla="*/ 2531097 w 2531097"/>
              <a:gd name="connsiteY2" fmla="*/ 0 h 5143500"/>
              <a:gd name="connsiteX3" fmla="*/ 2139884 w 2531097"/>
              <a:gd name="connsiteY3" fmla="*/ 5143500 h 5143500"/>
              <a:gd name="connsiteX4" fmla="*/ 0 w 2531097"/>
              <a:gd name="connsiteY4" fmla="*/ 5143500 h 5143500"/>
              <a:gd name="connsiteX0" fmla="*/ 0 w 2531097"/>
              <a:gd name="connsiteY0" fmla="*/ 5143500 h 5143500"/>
              <a:gd name="connsiteX1" fmla="*/ 843699 w 2531097"/>
              <a:gd name="connsiteY1" fmla="*/ 0 h 5143500"/>
              <a:gd name="connsiteX2" fmla="*/ 2531097 w 2531097"/>
              <a:gd name="connsiteY2" fmla="*/ 0 h 5143500"/>
              <a:gd name="connsiteX3" fmla="*/ 2526383 w 2531097"/>
              <a:gd name="connsiteY3" fmla="*/ 5143500 h 5143500"/>
              <a:gd name="connsiteX4" fmla="*/ 0 w 2531097"/>
              <a:gd name="connsiteY4" fmla="*/ 5143500 h 5143500"/>
              <a:gd name="connsiteX0" fmla="*/ 0 w 6524889"/>
              <a:gd name="connsiteY0" fmla="*/ 5152927 h 5152927"/>
              <a:gd name="connsiteX1" fmla="*/ 843699 w 6524889"/>
              <a:gd name="connsiteY1" fmla="*/ 9427 h 5152927"/>
              <a:gd name="connsiteX2" fmla="*/ 6524889 w 6524889"/>
              <a:gd name="connsiteY2" fmla="*/ 0 h 5152927"/>
              <a:gd name="connsiteX3" fmla="*/ 2526383 w 6524889"/>
              <a:gd name="connsiteY3" fmla="*/ 5152927 h 5152927"/>
              <a:gd name="connsiteX4" fmla="*/ 0 w 6524889"/>
              <a:gd name="connsiteY4" fmla="*/ 5152927 h 5152927"/>
              <a:gd name="connsiteX0" fmla="*/ 0 w 6524889"/>
              <a:gd name="connsiteY0" fmla="*/ 5152927 h 5152927"/>
              <a:gd name="connsiteX1" fmla="*/ 843699 w 6524889"/>
              <a:gd name="connsiteY1" fmla="*/ 9427 h 5152927"/>
              <a:gd name="connsiteX2" fmla="*/ 6524889 w 6524889"/>
              <a:gd name="connsiteY2" fmla="*/ 0 h 5152927"/>
              <a:gd name="connsiteX3" fmla="*/ 6520173 w 6524889"/>
              <a:gd name="connsiteY3" fmla="*/ 5152927 h 5152927"/>
              <a:gd name="connsiteX4" fmla="*/ 0 w 6524889"/>
              <a:gd name="connsiteY4" fmla="*/ 5152927 h 515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4889" h="5152927">
                <a:moveTo>
                  <a:pt x="0" y="5152927"/>
                </a:moveTo>
                <a:lnTo>
                  <a:pt x="843699" y="9427"/>
                </a:lnTo>
                <a:lnTo>
                  <a:pt x="6524889" y="0"/>
                </a:lnTo>
                <a:cubicBezTo>
                  <a:pt x="6523318" y="1714500"/>
                  <a:pt x="6521744" y="3438427"/>
                  <a:pt x="6520173" y="5152927"/>
                </a:cubicBezTo>
                <a:lnTo>
                  <a:pt x="0" y="51529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" name="Rectangle 3"/>
          <p:cNvSpPr/>
          <p:nvPr/>
        </p:nvSpPr>
        <p:spPr>
          <a:xfrm>
            <a:off x="244998" y="231776"/>
            <a:ext cx="8672273" cy="4679950"/>
          </a:xfrm>
          <a:prstGeom prst="rect">
            <a:avLst/>
          </a:prstGeom>
          <a:gradFill flip="none" rotWithShape="1">
            <a:gsLst>
              <a:gs pos="50000">
                <a:srgbClr val="C83532">
                  <a:alpha val="83000"/>
                </a:srgbClr>
              </a:gs>
              <a:gs pos="100000">
                <a:srgbClr val="2180B4">
                  <a:alpha val="91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716486" y="1886947"/>
            <a:ext cx="503238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raphik Black" charset="0"/>
                <a:ea typeface="Graphik Light" charset="0"/>
                <a:cs typeface="Graphik Light" charset="0"/>
              </a:rPr>
              <a:t>Tecnología 5G</a:t>
            </a:r>
          </a:p>
          <a:p>
            <a:r>
              <a:rPr lang="en-GB" b="1" dirty="0">
                <a:solidFill>
                  <a:schemeClr val="bg1"/>
                </a:solidFill>
                <a:latin typeface="Graphik Black" charset="0"/>
                <a:ea typeface="Graphik Black" charset="0"/>
                <a:cs typeface="Graphik Black" charset="0"/>
              </a:rPr>
              <a:t>Una gran </a:t>
            </a:r>
            <a:r>
              <a:rPr lang="en-GB" b="1" dirty="0" err="1">
                <a:solidFill>
                  <a:schemeClr val="bg1"/>
                </a:solidFill>
                <a:latin typeface="Graphik Black" charset="0"/>
                <a:ea typeface="Graphik Black" charset="0"/>
                <a:cs typeface="Graphik Black" charset="0"/>
              </a:rPr>
              <a:t>oportunidad</a:t>
            </a:r>
            <a:endParaRPr lang="en-GB" dirty="0">
              <a:solidFill>
                <a:schemeClr val="bg1"/>
              </a:solidFill>
              <a:latin typeface="Graphik Light" charset="0"/>
              <a:ea typeface="Graphik Light" charset="0"/>
              <a:cs typeface="Graphik Light" charset="0"/>
            </a:endParaRPr>
          </a:p>
          <a:p>
            <a:r>
              <a:rPr lang="en-GB" sz="1100" dirty="0">
                <a:solidFill>
                  <a:schemeClr val="bg1"/>
                </a:solidFill>
                <a:latin typeface="Graphik Light" charset="0"/>
                <a:ea typeface="Graphik Light" charset="0"/>
                <a:cs typeface="Graphik Light" charset="0"/>
              </a:rPr>
              <a:t>Julio 2021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644" y="4102083"/>
            <a:ext cx="1673915" cy="52931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A06A909-1901-47A6-BF75-8B4AC6F27EAC}"/>
              </a:ext>
            </a:extLst>
          </p:cNvPr>
          <p:cNvSpPr/>
          <p:nvPr/>
        </p:nvSpPr>
        <p:spPr>
          <a:xfrm>
            <a:off x="716486" y="4180571"/>
            <a:ext cx="2020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Graphik" panose="020B0503030202060203" pitchFamily="34" charset="77"/>
                <a:ea typeface="Graphik Light" charset="0"/>
                <a:cs typeface="Graphik Light" charset="0"/>
              </a:rPr>
              <a:t>Eduard Martin Lineros</a:t>
            </a:r>
          </a:p>
          <a:p>
            <a:r>
              <a:rPr lang="en-GB" sz="1000" dirty="0">
                <a:solidFill>
                  <a:schemeClr val="bg1"/>
                </a:solidFill>
                <a:latin typeface="Graphik" panose="020B0503030202060203" pitchFamily="34" charset="77"/>
                <a:ea typeface="Graphik Light" charset="0"/>
                <a:cs typeface="Graphik Light" charset="0"/>
              </a:rPr>
              <a:t>CIO – 5G Programme Director</a:t>
            </a:r>
          </a:p>
          <a:p>
            <a:r>
              <a:rPr lang="en-GB" sz="800" dirty="0">
                <a:solidFill>
                  <a:schemeClr val="bg1"/>
                </a:solidFill>
                <a:latin typeface="Graphik" panose="020B0503030202060203" pitchFamily="34" charset="77"/>
                <a:ea typeface="Graphik Light" charset="0"/>
                <a:cs typeface="Graphik Light" charset="0"/>
              </a:rPr>
              <a:t>Mobile World Capital Barcelona Foundation</a:t>
            </a:r>
          </a:p>
        </p:txBody>
      </p:sp>
    </p:spTree>
    <p:extLst>
      <p:ext uri="{BB962C8B-B14F-4D97-AF65-F5344CB8AC3E}">
        <p14:creationId xmlns:p14="http://schemas.microsoft.com/office/powerpoint/2010/main" val="1173398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6EA5B0B-9422-CD44-927D-07F93989D4A3}"/>
              </a:ext>
            </a:extLst>
          </p:cNvPr>
          <p:cNvSpPr txBox="1"/>
          <p:nvPr/>
        </p:nvSpPr>
        <p:spPr>
          <a:xfrm>
            <a:off x="394416" y="299155"/>
            <a:ext cx="589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>
                <a:latin typeface="Graphik Black" panose="020B0503030202060203" pitchFamily="34" charset="77"/>
              </a:rPr>
              <a:t>Redes 5G: más complejas y despliegue previsto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F08D06C-B185-2B44-8E47-7B27125B97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5284701"/>
              </p:ext>
            </p:extLst>
          </p:nvPr>
        </p:nvGraphicFramePr>
        <p:xfrm>
          <a:off x="4413688" y="693583"/>
          <a:ext cx="4511040" cy="3035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3">
            <a:extLst>
              <a:ext uri="{FF2B5EF4-FFF2-40B4-BE49-F238E27FC236}">
                <a16:creationId xmlns:a16="http://schemas.microsoft.com/office/drawing/2014/main" id="{D80F68CD-C233-E345-9D6F-1263EF9ACEAB}"/>
              </a:ext>
            </a:extLst>
          </p:cNvPr>
          <p:cNvSpPr/>
          <p:nvPr/>
        </p:nvSpPr>
        <p:spPr>
          <a:xfrm>
            <a:off x="-1" y="4883285"/>
            <a:ext cx="9153727" cy="260215"/>
          </a:xfrm>
          <a:custGeom>
            <a:avLst/>
            <a:gdLst>
              <a:gd name="connsiteX0" fmla="*/ 0 w 9144000"/>
              <a:gd name="connsiteY0" fmla="*/ 0 h 240760"/>
              <a:gd name="connsiteX1" fmla="*/ 9144000 w 9144000"/>
              <a:gd name="connsiteY1" fmla="*/ 0 h 240760"/>
              <a:gd name="connsiteX2" fmla="*/ 9144000 w 9144000"/>
              <a:gd name="connsiteY2" fmla="*/ 240760 h 240760"/>
              <a:gd name="connsiteX3" fmla="*/ 0 w 9144000"/>
              <a:gd name="connsiteY3" fmla="*/ 240760 h 240760"/>
              <a:gd name="connsiteX4" fmla="*/ 0 w 9144000"/>
              <a:gd name="connsiteY4" fmla="*/ 0 h 240760"/>
              <a:gd name="connsiteX0" fmla="*/ 0 w 9153727"/>
              <a:gd name="connsiteY0" fmla="*/ 505838 h 746598"/>
              <a:gd name="connsiteX1" fmla="*/ 9153727 w 9153727"/>
              <a:gd name="connsiteY1" fmla="*/ 0 h 746598"/>
              <a:gd name="connsiteX2" fmla="*/ 9144000 w 9153727"/>
              <a:gd name="connsiteY2" fmla="*/ 746598 h 746598"/>
              <a:gd name="connsiteX3" fmla="*/ 0 w 9153727"/>
              <a:gd name="connsiteY3" fmla="*/ 746598 h 746598"/>
              <a:gd name="connsiteX4" fmla="*/ 0 w 9153727"/>
              <a:gd name="connsiteY4" fmla="*/ 505838 h 746598"/>
              <a:gd name="connsiteX0" fmla="*/ 0 w 9153727"/>
              <a:gd name="connsiteY0" fmla="*/ 233463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233463 h 474223"/>
              <a:gd name="connsiteX0" fmla="*/ 0 w 9153727"/>
              <a:gd name="connsiteY0" fmla="*/ 330740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330740 h 474223"/>
              <a:gd name="connsiteX0" fmla="*/ 0 w 9153727"/>
              <a:gd name="connsiteY0" fmla="*/ 214008 h 357491"/>
              <a:gd name="connsiteX1" fmla="*/ 9153727 w 9153727"/>
              <a:gd name="connsiteY1" fmla="*/ 0 h 357491"/>
              <a:gd name="connsiteX2" fmla="*/ 9144000 w 9153727"/>
              <a:gd name="connsiteY2" fmla="*/ 357491 h 357491"/>
              <a:gd name="connsiteX3" fmla="*/ 0 w 9153727"/>
              <a:gd name="connsiteY3" fmla="*/ 357491 h 357491"/>
              <a:gd name="connsiteX4" fmla="*/ 0 w 9153727"/>
              <a:gd name="connsiteY4" fmla="*/ 214008 h 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727" h="357491">
                <a:moveTo>
                  <a:pt x="0" y="214008"/>
                </a:moveTo>
                <a:lnTo>
                  <a:pt x="9153727" y="0"/>
                </a:lnTo>
                <a:lnTo>
                  <a:pt x="9144000" y="357491"/>
                </a:lnTo>
                <a:lnTo>
                  <a:pt x="0" y="357491"/>
                </a:lnTo>
                <a:lnTo>
                  <a:pt x="0" y="214008"/>
                </a:lnTo>
                <a:close/>
              </a:path>
            </a:pathLst>
          </a:custGeom>
          <a:gradFill flip="none" rotWithShape="1">
            <a:gsLst>
              <a:gs pos="50000">
                <a:srgbClr val="C83532">
                  <a:alpha val="85000"/>
                </a:srgbClr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C4C573E3-D95F-0B4F-BB49-5A564DAE6B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471" y="1274789"/>
            <a:ext cx="3623217" cy="1558951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CB9A4D4D-8DC9-3645-909C-B4B7677F430D}"/>
              </a:ext>
            </a:extLst>
          </p:cNvPr>
          <p:cNvSpPr txBox="1"/>
          <p:nvPr/>
        </p:nvSpPr>
        <p:spPr>
          <a:xfrm>
            <a:off x="2216103" y="846742"/>
            <a:ext cx="771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200" b="1" dirty="0">
                <a:latin typeface="Graphik Black" panose="020B0503030202060203" pitchFamily="34" charset="77"/>
              </a:rPr>
              <a:t>2025</a:t>
            </a:r>
          </a:p>
        </p:txBody>
      </p:sp>
      <p:pic>
        <p:nvPicPr>
          <p:cNvPr id="49" name="Imatge 2">
            <a:extLst>
              <a:ext uri="{FF2B5EF4-FFF2-40B4-BE49-F238E27FC236}">
                <a16:creationId xmlns:a16="http://schemas.microsoft.com/office/drawing/2014/main" id="{A8C5D9F9-3780-0D46-BBC0-72B717756E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292" t="33201" r="28193" b="26739"/>
          <a:stretch/>
        </p:blipFill>
        <p:spPr>
          <a:xfrm>
            <a:off x="578771" y="3500020"/>
            <a:ext cx="3665834" cy="1321405"/>
          </a:xfrm>
          <a:prstGeom prst="rect">
            <a:avLst/>
          </a:prstGeom>
        </p:spPr>
      </p:pic>
      <p:pic>
        <p:nvPicPr>
          <p:cNvPr id="50" name="Imatge 1">
            <a:extLst>
              <a:ext uri="{FF2B5EF4-FFF2-40B4-BE49-F238E27FC236}">
                <a16:creationId xmlns:a16="http://schemas.microsoft.com/office/drawing/2014/main" id="{B5562413-0F61-F148-AB16-1AC2552C919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020" t="22862" r="23831" b="46123"/>
          <a:stretch/>
        </p:blipFill>
        <p:spPr>
          <a:xfrm>
            <a:off x="4486085" y="3720989"/>
            <a:ext cx="4366246" cy="1151537"/>
          </a:xfrm>
          <a:prstGeom prst="rect">
            <a:avLst/>
          </a:prstGeom>
        </p:spPr>
      </p:pic>
      <p:sp>
        <p:nvSpPr>
          <p:cNvPr id="51" name="Rectángulo 50">
            <a:extLst>
              <a:ext uri="{FF2B5EF4-FFF2-40B4-BE49-F238E27FC236}">
                <a16:creationId xmlns:a16="http://schemas.microsoft.com/office/drawing/2014/main" id="{02AC43F0-D166-7E4F-822C-5001EDF64F1D}"/>
              </a:ext>
            </a:extLst>
          </p:cNvPr>
          <p:cNvSpPr/>
          <p:nvPr/>
        </p:nvSpPr>
        <p:spPr>
          <a:xfrm>
            <a:off x="578771" y="846742"/>
            <a:ext cx="3665834" cy="2048858"/>
          </a:xfrm>
          <a:prstGeom prst="rect">
            <a:avLst/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06981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463EFFD-E802-414C-8C28-6350CC0AD2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0826" cy="5201461"/>
          </a:xfrm>
          <a:prstGeom prst="rect">
            <a:avLst/>
          </a:prstGeom>
        </p:spPr>
      </p:pic>
      <p:sp>
        <p:nvSpPr>
          <p:cNvPr id="7" name="Rectangle 3"/>
          <p:cNvSpPr/>
          <p:nvPr/>
        </p:nvSpPr>
        <p:spPr>
          <a:xfrm>
            <a:off x="-3176" y="6480"/>
            <a:ext cx="9144000" cy="520146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2">
                  <a:lumMod val="65000"/>
                  <a:lumOff val="35000"/>
                  <a:alpha val="2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/>
          <p:cNvSpPr/>
          <p:nvPr/>
        </p:nvSpPr>
        <p:spPr>
          <a:xfrm rot="10800000">
            <a:off x="2906280" y="-1"/>
            <a:ext cx="6237720" cy="5207941"/>
          </a:xfrm>
          <a:custGeom>
            <a:avLst/>
            <a:gdLst>
              <a:gd name="connsiteX0" fmla="*/ 0 w 9147175"/>
              <a:gd name="connsiteY0" fmla="*/ 0 h 5149980"/>
              <a:gd name="connsiteX1" fmla="*/ 9147175 w 9147175"/>
              <a:gd name="connsiteY1" fmla="*/ 0 h 5149980"/>
              <a:gd name="connsiteX2" fmla="*/ 9147175 w 9147175"/>
              <a:gd name="connsiteY2" fmla="*/ 5149980 h 5149980"/>
              <a:gd name="connsiteX3" fmla="*/ 0 w 9147175"/>
              <a:gd name="connsiteY3" fmla="*/ 5149980 h 5149980"/>
              <a:gd name="connsiteX4" fmla="*/ 0 w 9147175"/>
              <a:gd name="connsiteY4" fmla="*/ 0 h 5149980"/>
              <a:gd name="connsiteX0" fmla="*/ 0 w 9147175"/>
              <a:gd name="connsiteY0" fmla="*/ 0 h 5149980"/>
              <a:gd name="connsiteX1" fmla="*/ 6237720 w 9147175"/>
              <a:gd name="connsiteY1" fmla="*/ 0 h 5149980"/>
              <a:gd name="connsiteX2" fmla="*/ 9147175 w 9147175"/>
              <a:gd name="connsiteY2" fmla="*/ 5149980 h 5149980"/>
              <a:gd name="connsiteX3" fmla="*/ 0 w 9147175"/>
              <a:gd name="connsiteY3" fmla="*/ 5149980 h 5149980"/>
              <a:gd name="connsiteX4" fmla="*/ 0 w 9147175"/>
              <a:gd name="connsiteY4" fmla="*/ 0 h 5149980"/>
              <a:gd name="connsiteX0" fmla="*/ 0 w 6237720"/>
              <a:gd name="connsiteY0" fmla="*/ 0 h 5149980"/>
              <a:gd name="connsiteX1" fmla="*/ 6237720 w 6237720"/>
              <a:gd name="connsiteY1" fmla="*/ 0 h 5149980"/>
              <a:gd name="connsiteX2" fmla="*/ 5643954 w 6237720"/>
              <a:gd name="connsiteY2" fmla="*/ 5149980 h 5149980"/>
              <a:gd name="connsiteX3" fmla="*/ 0 w 6237720"/>
              <a:gd name="connsiteY3" fmla="*/ 5149980 h 5149980"/>
              <a:gd name="connsiteX4" fmla="*/ 0 w 6237720"/>
              <a:gd name="connsiteY4" fmla="*/ 0 h 5149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7720" h="5149980">
                <a:moveTo>
                  <a:pt x="0" y="0"/>
                </a:moveTo>
                <a:lnTo>
                  <a:pt x="6237720" y="0"/>
                </a:lnTo>
                <a:lnTo>
                  <a:pt x="5643954" y="5149980"/>
                </a:lnTo>
                <a:lnTo>
                  <a:pt x="0" y="51499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0000">
                <a:srgbClr val="C83532">
                  <a:alpha val="85000"/>
                </a:srgbClr>
              </a:gs>
              <a:gs pos="100000">
                <a:srgbClr val="2180B4">
                  <a:alpha val="91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219" y="4344951"/>
            <a:ext cx="1673915" cy="52931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524186" y="2104680"/>
            <a:ext cx="4355681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_tradnl" sz="3600" b="1" dirty="0">
                <a:solidFill>
                  <a:schemeClr val="bg1"/>
                </a:solidFill>
                <a:latin typeface="Graphik Black" charset="0"/>
                <a:ea typeface="Graphik Black" charset="0"/>
                <a:cs typeface="Graphik Black" charset="0"/>
              </a:rPr>
              <a:t>La transformación</a:t>
            </a:r>
            <a:br>
              <a:rPr lang="es-ES_tradnl" sz="3600" b="1" dirty="0">
                <a:solidFill>
                  <a:schemeClr val="bg1"/>
                </a:solidFill>
                <a:latin typeface="Graphik Black" charset="0"/>
                <a:ea typeface="Graphik Black" charset="0"/>
                <a:cs typeface="Graphik Black" charset="0"/>
              </a:rPr>
            </a:br>
            <a:r>
              <a:rPr lang="es-ES_tradnl" sz="1100" b="1" dirty="0">
                <a:solidFill>
                  <a:schemeClr val="bg1"/>
                </a:solidFill>
                <a:latin typeface="Graphik Light" charset="0"/>
                <a:ea typeface="Graphik Black" charset="0"/>
                <a:cs typeface="Graphik Black" charset="0"/>
              </a:rPr>
              <a:t>Nuevos modelos de negocio</a:t>
            </a:r>
            <a:endParaRPr lang="es-ES_tradnl" sz="1100" dirty="0">
              <a:solidFill>
                <a:schemeClr val="bg1"/>
              </a:solidFill>
              <a:latin typeface="Graphik Light" charset="0"/>
              <a:ea typeface="Graphik Light" charset="0"/>
              <a:cs typeface="Graphik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462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940AD00-A946-D347-8998-E52583484C2B}"/>
              </a:ext>
            </a:extLst>
          </p:cNvPr>
          <p:cNvSpPr txBox="1"/>
          <p:nvPr/>
        </p:nvSpPr>
        <p:spPr>
          <a:xfrm>
            <a:off x="394416" y="299155"/>
            <a:ext cx="589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>
                <a:latin typeface="Graphik Black" panose="020B0503030202060203" pitchFamily="34" charset="77"/>
              </a:rPr>
              <a:t>5G: nuevos servicios para nuevas necesidades</a:t>
            </a:r>
          </a:p>
        </p:txBody>
      </p:sp>
      <p:pic>
        <p:nvPicPr>
          <p:cNvPr id="3" name="Imagen 2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CE76484A-85F7-E543-9E8A-691BED7BD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0" y="1036763"/>
            <a:ext cx="7752080" cy="3807582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B027D95-5049-3046-8063-D419E3BFF9C5}"/>
              </a:ext>
            </a:extLst>
          </p:cNvPr>
          <p:cNvSpPr/>
          <p:nvPr/>
        </p:nvSpPr>
        <p:spPr>
          <a:xfrm>
            <a:off x="-1" y="4883285"/>
            <a:ext cx="9153727" cy="260215"/>
          </a:xfrm>
          <a:custGeom>
            <a:avLst/>
            <a:gdLst>
              <a:gd name="connsiteX0" fmla="*/ 0 w 9144000"/>
              <a:gd name="connsiteY0" fmla="*/ 0 h 240760"/>
              <a:gd name="connsiteX1" fmla="*/ 9144000 w 9144000"/>
              <a:gd name="connsiteY1" fmla="*/ 0 h 240760"/>
              <a:gd name="connsiteX2" fmla="*/ 9144000 w 9144000"/>
              <a:gd name="connsiteY2" fmla="*/ 240760 h 240760"/>
              <a:gd name="connsiteX3" fmla="*/ 0 w 9144000"/>
              <a:gd name="connsiteY3" fmla="*/ 240760 h 240760"/>
              <a:gd name="connsiteX4" fmla="*/ 0 w 9144000"/>
              <a:gd name="connsiteY4" fmla="*/ 0 h 240760"/>
              <a:gd name="connsiteX0" fmla="*/ 0 w 9153727"/>
              <a:gd name="connsiteY0" fmla="*/ 505838 h 746598"/>
              <a:gd name="connsiteX1" fmla="*/ 9153727 w 9153727"/>
              <a:gd name="connsiteY1" fmla="*/ 0 h 746598"/>
              <a:gd name="connsiteX2" fmla="*/ 9144000 w 9153727"/>
              <a:gd name="connsiteY2" fmla="*/ 746598 h 746598"/>
              <a:gd name="connsiteX3" fmla="*/ 0 w 9153727"/>
              <a:gd name="connsiteY3" fmla="*/ 746598 h 746598"/>
              <a:gd name="connsiteX4" fmla="*/ 0 w 9153727"/>
              <a:gd name="connsiteY4" fmla="*/ 505838 h 746598"/>
              <a:gd name="connsiteX0" fmla="*/ 0 w 9153727"/>
              <a:gd name="connsiteY0" fmla="*/ 233463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233463 h 474223"/>
              <a:gd name="connsiteX0" fmla="*/ 0 w 9153727"/>
              <a:gd name="connsiteY0" fmla="*/ 330740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330740 h 474223"/>
              <a:gd name="connsiteX0" fmla="*/ 0 w 9153727"/>
              <a:gd name="connsiteY0" fmla="*/ 214008 h 357491"/>
              <a:gd name="connsiteX1" fmla="*/ 9153727 w 9153727"/>
              <a:gd name="connsiteY1" fmla="*/ 0 h 357491"/>
              <a:gd name="connsiteX2" fmla="*/ 9144000 w 9153727"/>
              <a:gd name="connsiteY2" fmla="*/ 357491 h 357491"/>
              <a:gd name="connsiteX3" fmla="*/ 0 w 9153727"/>
              <a:gd name="connsiteY3" fmla="*/ 357491 h 357491"/>
              <a:gd name="connsiteX4" fmla="*/ 0 w 9153727"/>
              <a:gd name="connsiteY4" fmla="*/ 214008 h 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727" h="357491">
                <a:moveTo>
                  <a:pt x="0" y="214008"/>
                </a:moveTo>
                <a:lnTo>
                  <a:pt x="9153727" y="0"/>
                </a:lnTo>
                <a:lnTo>
                  <a:pt x="9144000" y="357491"/>
                </a:lnTo>
                <a:lnTo>
                  <a:pt x="0" y="357491"/>
                </a:lnTo>
                <a:lnTo>
                  <a:pt x="0" y="214008"/>
                </a:lnTo>
                <a:close/>
              </a:path>
            </a:pathLst>
          </a:custGeom>
          <a:gradFill flip="none" rotWithShape="1">
            <a:gsLst>
              <a:gs pos="50000">
                <a:srgbClr val="C83532">
                  <a:alpha val="85000"/>
                </a:srgbClr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3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940AD00-A946-D347-8998-E52583484C2B}"/>
              </a:ext>
            </a:extLst>
          </p:cNvPr>
          <p:cNvSpPr txBox="1"/>
          <p:nvPr/>
        </p:nvSpPr>
        <p:spPr>
          <a:xfrm>
            <a:off x="394416" y="299155"/>
            <a:ext cx="589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>
                <a:latin typeface="Graphik Black" panose="020B0503030202060203" pitchFamily="34" charset="77"/>
              </a:rPr>
              <a:t>Redes 5G: claves de la oportunidad</a:t>
            </a: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FFA1A801-4D37-D547-AB6A-80C1487E78C4}"/>
              </a:ext>
            </a:extLst>
          </p:cNvPr>
          <p:cNvSpPr/>
          <p:nvPr/>
        </p:nvSpPr>
        <p:spPr>
          <a:xfrm>
            <a:off x="484632" y="886968"/>
            <a:ext cx="8245486" cy="57607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4E12B88-87ED-0646-9090-AD8E92189E86}"/>
              </a:ext>
            </a:extLst>
          </p:cNvPr>
          <p:cNvSpPr txBox="1"/>
          <p:nvPr/>
        </p:nvSpPr>
        <p:spPr>
          <a:xfrm>
            <a:off x="596766" y="962526"/>
            <a:ext cx="8037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>
                <a:latin typeface="Graphik Light" panose="020B0403030202060203" pitchFamily="34" charset="77"/>
              </a:rPr>
              <a:t>4 claves de negocio para el despliegue de 5G</a:t>
            </a: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FD479998-2CF3-9746-987F-710114F37064}"/>
              </a:ext>
            </a:extLst>
          </p:cNvPr>
          <p:cNvSpPr/>
          <p:nvPr/>
        </p:nvSpPr>
        <p:spPr>
          <a:xfrm>
            <a:off x="484631" y="1674796"/>
            <a:ext cx="2008311" cy="52938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B4A6369A-D36E-F14B-B356-6A6836299644}"/>
              </a:ext>
            </a:extLst>
          </p:cNvPr>
          <p:cNvSpPr/>
          <p:nvPr/>
        </p:nvSpPr>
        <p:spPr>
          <a:xfrm>
            <a:off x="2563689" y="1668967"/>
            <a:ext cx="2008311" cy="52938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7565848E-53F4-8A4F-97F8-9E66B37C0C33}"/>
              </a:ext>
            </a:extLst>
          </p:cNvPr>
          <p:cNvSpPr/>
          <p:nvPr/>
        </p:nvSpPr>
        <p:spPr>
          <a:xfrm>
            <a:off x="4642749" y="1674794"/>
            <a:ext cx="2008311" cy="52938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8096B219-ED29-764D-8C2A-6B5ED21CD985}"/>
              </a:ext>
            </a:extLst>
          </p:cNvPr>
          <p:cNvSpPr/>
          <p:nvPr/>
        </p:nvSpPr>
        <p:spPr>
          <a:xfrm>
            <a:off x="6721807" y="1674793"/>
            <a:ext cx="2008311" cy="52938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A09CF24-A051-0B46-9BF5-10D1A5791860}"/>
              </a:ext>
            </a:extLst>
          </p:cNvPr>
          <p:cNvSpPr txBox="1"/>
          <p:nvPr/>
        </p:nvSpPr>
        <p:spPr>
          <a:xfrm>
            <a:off x="588828" y="1739432"/>
            <a:ext cx="1807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>
                <a:latin typeface="Graphik Light" panose="020B0403030202060203" pitchFamily="34" charset="77"/>
              </a:rPr>
              <a:t>Capacidades exponenciales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5F15E9C-1CC9-F447-A533-CC9CDAAC37D7}"/>
              </a:ext>
            </a:extLst>
          </p:cNvPr>
          <p:cNvSpPr txBox="1"/>
          <p:nvPr/>
        </p:nvSpPr>
        <p:spPr>
          <a:xfrm>
            <a:off x="2663913" y="1739432"/>
            <a:ext cx="1807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>
                <a:latin typeface="Graphik Light" panose="020B0403030202060203" pitchFamily="34" charset="77"/>
              </a:rPr>
              <a:t>Tecnologías disruptivas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FE3C66C-4A46-8744-8777-CF19A3F26371}"/>
              </a:ext>
            </a:extLst>
          </p:cNvPr>
          <p:cNvSpPr txBox="1"/>
          <p:nvPr/>
        </p:nvSpPr>
        <p:spPr>
          <a:xfrm>
            <a:off x="4742972" y="1739432"/>
            <a:ext cx="1807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>
                <a:latin typeface="Graphik Light" panose="020B0403030202060203" pitchFamily="34" charset="77"/>
              </a:rPr>
              <a:t>Modelos de negocio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0DAC6B9-F58B-4045-BF9B-F4FB44B8D599}"/>
              </a:ext>
            </a:extLst>
          </p:cNvPr>
          <p:cNvSpPr txBox="1"/>
          <p:nvPr/>
        </p:nvSpPr>
        <p:spPr>
          <a:xfrm>
            <a:off x="6822030" y="1736691"/>
            <a:ext cx="1807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dirty="0">
                <a:latin typeface="Graphik Light" panose="020B0403030202060203" pitchFamily="34" charset="77"/>
              </a:rPr>
              <a:t>Servicios de misión crítica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864963E7-1DD8-E046-BB8B-15D79E233F7D}"/>
              </a:ext>
            </a:extLst>
          </p:cNvPr>
          <p:cNvSpPr/>
          <p:nvPr/>
        </p:nvSpPr>
        <p:spPr>
          <a:xfrm>
            <a:off x="484631" y="2407446"/>
            <a:ext cx="2008311" cy="184908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1" name="Imagen 20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7D267C35-6E23-0141-9F2E-1D9B291A6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65" y="2581375"/>
            <a:ext cx="1824105" cy="1599599"/>
          </a:xfrm>
          <a:prstGeom prst="rect">
            <a:avLst/>
          </a:prstGeom>
        </p:spPr>
      </p:pic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2C0D842B-197F-8E4A-B2C8-D365D914AE4D}"/>
              </a:ext>
            </a:extLst>
          </p:cNvPr>
          <p:cNvSpPr/>
          <p:nvPr/>
        </p:nvSpPr>
        <p:spPr>
          <a:xfrm>
            <a:off x="2563689" y="2405839"/>
            <a:ext cx="2008311" cy="184908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88D0D48-998E-4C48-8219-BA67F0AC1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670" y="2571750"/>
            <a:ext cx="1111537" cy="760825"/>
          </a:xfrm>
          <a:prstGeom prst="rect">
            <a:avLst/>
          </a:prstGeom>
        </p:spPr>
      </p:pic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8B05DE95-D2CA-A74D-865E-1EC5B3175FF7}"/>
              </a:ext>
            </a:extLst>
          </p:cNvPr>
          <p:cNvSpPr/>
          <p:nvPr/>
        </p:nvSpPr>
        <p:spPr>
          <a:xfrm>
            <a:off x="4642747" y="2405839"/>
            <a:ext cx="2008311" cy="184908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2E25058E-5566-B44E-88A3-CECA63AA42E8}"/>
              </a:ext>
            </a:extLst>
          </p:cNvPr>
          <p:cNvSpPr/>
          <p:nvPr/>
        </p:nvSpPr>
        <p:spPr>
          <a:xfrm>
            <a:off x="6721805" y="2405839"/>
            <a:ext cx="2008311" cy="1849086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33018B3E-7AEC-3348-9B04-7A0B42B9D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475" y="2581375"/>
            <a:ext cx="947965" cy="74403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4DD6B0F0-3544-7B43-B7C3-081208CC5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786" y="2581374"/>
            <a:ext cx="1735061" cy="1528611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3EF63D91-034C-9C4C-9961-F6CDA6BBB629}"/>
              </a:ext>
            </a:extLst>
          </p:cNvPr>
          <p:cNvSpPr txBox="1"/>
          <p:nvPr/>
        </p:nvSpPr>
        <p:spPr>
          <a:xfrm>
            <a:off x="7688527" y="2686717"/>
            <a:ext cx="913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800">
                <a:latin typeface="Graphik Light" panose="020B0403030202060203" pitchFamily="34" charset="77"/>
              </a:rPr>
              <a:t>+ Rápido</a:t>
            </a:r>
          </a:p>
          <a:p>
            <a:pPr algn="ctr"/>
            <a:r>
              <a:rPr lang="es-ES_tradnl" sz="800">
                <a:latin typeface="Graphik Light" panose="020B0403030202060203" pitchFamily="34" charset="77"/>
              </a:rPr>
              <a:t>+ Confiable</a:t>
            </a:r>
          </a:p>
          <a:p>
            <a:pPr algn="ctr"/>
            <a:r>
              <a:rPr lang="es-ES_tradnl" sz="800">
                <a:latin typeface="Graphik Light" panose="020B0403030202060203" pitchFamily="34" charset="77"/>
              </a:rPr>
              <a:t>+ Barato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CB4EE88-CEC6-5F40-8B84-74895C54C7F8}"/>
              </a:ext>
            </a:extLst>
          </p:cNvPr>
          <p:cNvSpPr txBox="1"/>
          <p:nvPr/>
        </p:nvSpPr>
        <p:spPr>
          <a:xfrm>
            <a:off x="2663913" y="3421766"/>
            <a:ext cx="1807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b="1">
                <a:latin typeface="Graphik Light" panose="020B0403030202060203" pitchFamily="34" charset="77"/>
              </a:rPr>
              <a:t>Virtualización</a:t>
            </a:r>
          </a:p>
          <a:p>
            <a:pPr algn="r"/>
            <a:r>
              <a:rPr lang="es-ES_tradnl" sz="1400" b="1">
                <a:latin typeface="Graphik Light" panose="020B0403030202060203" pitchFamily="34" charset="77"/>
              </a:rPr>
              <a:t>Network </a:t>
            </a:r>
            <a:r>
              <a:rPr lang="es-ES_tradnl" sz="1400" b="1" err="1">
                <a:latin typeface="Graphik Light" panose="020B0403030202060203" pitchFamily="34" charset="77"/>
              </a:rPr>
              <a:t>Slicing</a:t>
            </a:r>
            <a:endParaRPr lang="es-ES_tradnl" sz="1400" b="1">
              <a:latin typeface="Graphik Light" panose="020B0403030202060203" pitchFamily="34" charset="77"/>
            </a:endParaRPr>
          </a:p>
          <a:p>
            <a:pPr algn="r"/>
            <a:r>
              <a:rPr lang="es-ES_tradnl" sz="1400" b="1" err="1">
                <a:latin typeface="Graphik Light" panose="020B0403030202060203" pitchFamily="34" charset="77"/>
              </a:rPr>
              <a:t>Edge</a:t>
            </a:r>
            <a:r>
              <a:rPr lang="es-ES_tradnl" sz="1400" b="1">
                <a:latin typeface="Graphik Light" panose="020B0403030202060203" pitchFamily="34" charset="77"/>
              </a:rPr>
              <a:t> Computing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F6B1479-A22F-554E-A8A2-457061A00851}"/>
              </a:ext>
            </a:extLst>
          </p:cNvPr>
          <p:cNvSpPr txBox="1"/>
          <p:nvPr/>
        </p:nvSpPr>
        <p:spPr>
          <a:xfrm>
            <a:off x="4761621" y="3419698"/>
            <a:ext cx="1807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b="1">
                <a:latin typeface="Graphik Light" panose="020B0403030202060203" pitchFamily="34" charset="77"/>
              </a:rPr>
              <a:t>B2C</a:t>
            </a:r>
          </a:p>
          <a:p>
            <a:pPr algn="r"/>
            <a:r>
              <a:rPr lang="es-ES_tradnl" sz="1400" b="1">
                <a:latin typeface="Graphik Light" panose="020B0403030202060203" pitchFamily="34" charset="77"/>
              </a:rPr>
              <a:t>B2B</a:t>
            </a:r>
          </a:p>
          <a:p>
            <a:pPr algn="r"/>
            <a:r>
              <a:rPr lang="es-ES_tradnl" sz="1400" b="1">
                <a:latin typeface="Graphik Light" panose="020B0403030202060203" pitchFamily="34" charset="77"/>
              </a:rPr>
              <a:t>B2B2X</a:t>
            </a: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BABF82D0-EDDE-9A41-9D4C-D26D584C3459}"/>
              </a:ext>
            </a:extLst>
          </p:cNvPr>
          <p:cNvSpPr/>
          <p:nvPr/>
        </p:nvSpPr>
        <p:spPr>
          <a:xfrm>
            <a:off x="-1" y="4883285"/>
            <a:ext cx="9153727" cy="260215"/>
          </a:xfrm>
          <a:custGeom>
            <a:avLst/>
            <a:gdLst>
              <a:gd name="connsiteX0" fmla="*/ 0 w 9144000"/>
              <a:gd name="connsiteY0" fmla="*/ 0 h 240760"/>
              <a:gd name="connsiteX1" fmla="*/ 9144000 w 9144000"/>
              <a:gd name="connsiteY1" fmla="*/ 0 h 240760"/>
              <a:gd name="connsiteX2" fmla="*/ 9144000 w 9144000"/>
              <a:gd name="connsiteY2" fmla="*/ 240760 h 240760"/>
              <a:gd name="connsiteX3" fmla="*/ 0 w 9144000"/>
              <a:gd name="connsiteY3" fmla="*/ 240760 h 240760"/>
              <a:gd name="connsiteX4" fmla="*/ 0 w 9144000"/>
              <a:gd name="connsiteY4" fmla="*/ 0 h 240760"/>
              <a:gd name="connsiteX0" fmla="*/ 0 w 9153727"/>
              <a:gd name="connsiteY0" fmla="*/ 505838 h 746598"/>
              <a:gd name="connsiteX1" fmla="*/ 9153727 w 9153727"/>
              <a:gd name="connsiteY1" fmla="*/ 0 h 746598"/>
              <a:gd name="connsiteX2" fmla="*/ 9144000 w 9153727"/>
              <a:gd name="connsiteY2" fmla="*/ 746598 h 746598"/>
              <a:gd name="connsiteX3" fmla="*/ 0 w 9153727"/>
              <a:gd name="connsiteY3" fmla="*/ 746598 h 746598"/>
              <a:gd name="connsiteX4" fmla="*/ 0 w 9153727"/>
              <a:gd name="connsiteY4" fmla="*/ 505838 h 746598"/>
              <a:gd name="connsiteX0" fmla="*/ 0 w 9153727"/>
              <a:gd name="connsiteY0" fmla="*/ 233463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233463 h 474223"/>
              <a:gd name="connsiteX0" fmla="*/ 0 w 9153727"/>
              <a:gd name="connsiteY0" fmla="*/ 330740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330740 h 474223"/>
              <a:gd name="connsiteX0" fmla="*/ 0 w 9153727"/>
              <a:gd name="connsiteY0" fmla="*/ 214008 h 357491"/>
              <a:gd name="connsiteX1" fmla="*/ 9153727 w 9153727"/>
              <a:gd name="connsiteY1" fmla="*/ 0 h 357491"/>
              <a:gd name="connsiteX2" fmla="*/ 9144000 w 9153727"/>
              <a:gd name="connsiteY2" fmla="*/ 357491 h 357491"/>
              <a:gd name="connsiteX3" fmla="*/ 0 w 9153727"/>
              <a:gd name="connsiteY3" fmla="*/ 357491 h 357491"/>
              <a:gd name="connsiteX4" fmla="*/ 0 w 9153727"/>
              <a:gd name="connsiteY4" fmla="*/ 214008 h 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727" h="357491">
                <a:moveTo>
                  <a:pt x="0" y="214008"/>
                </a:moveTo>
                <a:lnTo>
                  <a:pt x="9153727" y="0"/>
                </a:lnTo>
                <a:lnTo>
                  <a:pt x="9144000" y="357491"/>
                </a:lnTo>
                <a:lnTo>
                  <a:pt x="0" y="357491"/>
                </a:lnTo>
                <a:lnTo>
                  <a:pt x="0" y="214008"/>
                </a:lnTo>
                <a:close/>
              </a:path>
            </a:pathLst>
          </a:custGeom>
          <a:gradFill flip="none" rotWithShape="1">
            <a:gsLst>
              <a:gs pos="50000">
                <a:srgbClr val="C83532">
                  <a:alpha val="85000"/>
                </a:srgbClr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72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940AD00-A946-D347-8998-E52583484C2B}"/>
              </a:ext>
            </a:extLst>
          </p:cNvPr>
          <p:cNvSpPr txBox="1"/>
          <p:nvPr/>
        </p:nvSpPr>
        <p:spPr>
          <a:xfrm>
            <a:off x="394416" y="299155"/>
            <a:ext cx="589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>
                <a:latin typeface="Graphik Black" panose="020B0503030202060203" pitchFamily="34" charset="77"/>
              </a:rPr>
              <a:t>Redes 5G: complejidad para nuevos servicios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7A3178DA-9487-BB40-839A-E4F6947A00D5}"/>
              </a:ext>
            </a:extLst>
          </p:cNvPr>
          <p:cNvGrpSpPr/>
          <p:nvPr/>
        </p:nvGrpSpPr>
        <p:grpSpPr>
          <a:xfrm>
            <a:off x="690884" y="862648"/>
            <a:ext cx="3628944" cy="4047680"/>
            <a:chOff x="690884" y="862648"/>
            <a:chExt cx="3628944" cy="4047680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FBF4FB88-44FE-DB4D-A6CA-1CD525272CB7}"/>
                </a:ext>
              </a:extLst>
            </p:cNvPr>
            <p:cNvGrpSpPr/>
            <p:nvPr/>
          </p:nvGrpSpPr>
          <p:grpSpPr>
            <a:xfrm>
              <a:off x="690884" y="862648"/>
              <a:ext cx="3628944" cy="4047680"/>
              <a:chOff x="714456" y="1107390"/>
              <a:chExt cx="3628944" cy="4047680"/>
            </a:xfrm>
          </p:grpSpPr>
          <p:sp>
            <p:nvSpPr>
              <p:cNvPr id="29" name="Rectángulo redondeado 28">
                <a:extLst>
                  <a:ext uri="{FF2B5EF4-FFF2-40B4-BE49-F238E27FC236}">
                    <a16:creationId xmlns:a16="http://schemas.microsoft.com/office/drawing/2014/main" id="{61DE5E17-181C-1740-B5FC-5387C93F026D}"/>
                  </a:ext>
                </a:extLst>
              </p:cNvPr>
              <p:cNvSpPr/>
              <p:nvPr/>
            </p:nvSpPr>
            <p:spPr>
              <a:xfrm>
                <a:off x="714456" y="1107390"/>
                <a:ext cx="3628944" cy="4047680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9980E53D-2B7D-E34A-BA05-CE71422C947A}"/>
                  </a:ext>
                </a:extLst>
              </p:cNvPr>
              <p:cNvSpPr txBox="1"/>
              <p:nvPr/>
            </p:nvSpPr>
            <p:spPr>
              <a:xfrm>
                <a:off x="1624996" y="1208918"/>
                <a:ext cx="18078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400" b="1">
                    <a:latin typeface="Graphik Black" panose="020B0503030202060203" pitchFamily="34" charset="77"/>
                  </a:rPr>
                  <a:t>Network </a:t>
                </a:r>
                <a:r>
                  <a:rPr lang="es-ES_tradnl" sz="1400" b="1" err="1">
                    <a:latin typeface="Graphik Black" panose="020B0503030202060203" pitchFamily="34" charset="77"/>
                  </a:rPr>
                  <a:t>Slicing</a:t>
                </a:r>
                <a:endParaRPr lang="es-ES_tradnl" sz="1400" b="1">
                  <a:latin typeface="Graphik Black" panose="020B0503030202060203" pitchFamily="34" charset="77"/>
                </a:endParaRPr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61F46DAD-63D9-7740-A555-42A1354CC7DD}"/>
                  </a:ext>
                </a:extLst>
              </p:cNvPr>
              <p:cNvSpPr txBox="1"/>
              <p:nvPr/>
            </p:nvSpPr>
            <p:spPr>
              <a:xfrm>
                <a:off x="714456" y="1618223"/>
                <a:ext cx="3537504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8925" indent="-288925">
                  <a:buFont typeface="Wingdings" pitchFamily="2" charset="2"/>
                  <a:buChar char="ü"/>
                </a:pPr>
                <a:r>
                  <a:rPr lang="es-ES_tradnl" sz="1100"/>
                  <a:t>Conceptualmente ”divide” una red física en múltiples redes virtuales</a:t>
                </a:r>
              </a:p>
              <a:p>
                <a:pPr marL="288925" indent="-288925">
                  <a:buFont typeface="Wingdings" pitchFamily="2" charset="2"/>
                  <a:buChar char="ü"/>
                </a:pPr>
                <a:r>
                  <a:rPr lang="es-ES_tradnl" sz="1100"/>
                  <a:t>Las diferentes redes virtuales pueden soportar diferentes </a:t>
                </a:r>
                <a:r>
                  <a:rPr lang="es-ES_tradnl" sz="1100" err="1"/>
                  <a:t>accessos</a:t>
                </a:r>
                <a:r>
                  <a:rPr lang="es-ES_tradnl" sz="1100"/>
                  <a:t> de radio (</a:t>
                </a:r>
                <a:r>
                  <a:rPr lang="es-ES_tradnl" sz="1100" err="1"/>
                  <a:t>RANs</a:t>
                </a:r>
                <a:r>
                  <a:rPr lang="es-ES_tradnl" sz="1100"/>
                  <a:t>) o diferentes Servicios a través de un mismo acceso de radio</a:t>
                </a:r>
              </a:p>
              <a:p>
                <a:pPr marL="288925" indent="-288925">
                  <a:buFont typeface="Wingdings" pitchFamily="2" charset="2"/>
                  <a:buChar char="ü"/>
                </a:pPr>
                <a:r>
                  <a:rPr lang="es-ES_tradnl" sz="1100"/>
                  <a:t>Cada red virtual o </a:t>
                </a:r>
                <a:r>
                  <a:rPr lang="es-ES_tradnl" sz="1100" err="1"/>
                  <a:t>slice</a:t>
                </a:r>
                <a:r>
                  <a:rPr lang="es-ES_tradnl" sz="1100"/>
                  <a:t>, incluye un conjunto de funcionalidades de red para un determinado servicio por ejemplo</a:t>
                </a:r>
              </a:p>
              <a:p>
                <a:pPr marL="288925" indent="-288925">
                  <a:buFont typeface="Wingdings" pitchFamily="2" charset="2"/>
                  <a:buChar char="ü"/>
                </a:pPr>
                <a:r>
                  <a:rPr lang="es-ES_tradnl" sz="1100"/>
                  <a:t>Cada red virtual o </a:t>
                </a:r>
                <a:r>
                  <a:rPr lang="es-ES_tradnl" sz="1100" err="1"/>
                  <a:t>slice</a:t>
                </a:r>
                <a:r>
                  <a:rPr lang="es-ES_tradnl" sz="1100"/>
                  <a:t> se puede personalizar para la optimización del Servicio correspondiente</a:t>
                </a:r>
              </a:p>
            </p:txBody>
          </p:sp>
        </p:grpSp>
        <p:pic>
          <p:nvPicPr>
            <p:cNvPr id="17" name="Imagen 16" descr="Imagen que contiene captura de pantalla&#10;&#10;Descripción generada automáticamente">
              <a:extLst>
                <a:ext uri="{FF2B5EF4-FFF2-40B4-BE49-F238E27FC236}">
                  <a16:creationId xmlns:a16="http://schemas.microsoft.com/office/drawing/2014/main" id="{C48CF086-3A40-4D4B-9DDF-C81F97784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001" y="3205700"/>
              <a:ext cx="2598710" cy="1638645"/>
            </a:xfrm>
            <a:prstGeom prst="rect">
              <a:avLst/>
            </a:prstGeom>
          </p:spPr>
        </p:pic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FC4C65D2-81DB-D24D-978C-43F88CCF1888}"/>
              </a:ext>
            </a:extLst>
          </p:cNvPr>
          <p:cNvGrpSpPr/>
          <p:nvPr/>
        </p:nvGrpSpPr>
        <p:grpSpPr>
          <a:xfrm>
            <a:off x="4824172" y="862648"/>
            <a:ext cx="3628944" cy="4047680"/>
            <a:chOff x="714456" y="1107390"/>
            <a:chExt cx="3628944" cy="4047680"/>
          </a:xfrm>
        </p:grpSpPr>
        <p:sp>
          <p:nvSpPr>
            <p:cNvPr id="39" name="Rectángulo redondeado 38">
              <a:extLst>
                <a:ext uri="{FF2B5EF4-FFF2-40B4-BE49-F238E27FC236}">
                  <a16:creationId xmlns:a16="http://schemas.microsoft.com/office/drawing/2014/main" id="{19CA3DD7-2298-BE45-A66C-EECCAC9C00BC}"/>
                </a:ext>
              </a:extLst>
            </p:cNvPr>
            <p:cNvSpPr/>
            <p:nvPr/>
          </p:nvSpPr>
          <p:spPr>
            <a:xfrm>
              <a:off x="714456" y="1107390"/>
              <a:ext cx="3628944" cy="404768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E1D1DAF1-747C-504A-9D46-3884F10697D6}"/>
                </a:ext>
              </a:extLst>
            </p:cNvPr>
            <p:cNvSpPr txBox="1"/>
            <p:nvPr/>
          </p:nvSpPr>
          <p:spPr>
            <a:xfrm>
              <a:off x="1624996" y="1208918"/>
              <a:ext cx="18078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b="1" err="1">
                  <a:latin typeface="Graphik Black" panose="020B0503030202060203" pitchFamily="34" charset="77"/>
                </a:rPr>
                <a:t>Edge</a:t>
              </a:r>
              <a:r>
                <a:rPr lang="es-ES_tradnl" sz="1400" b="1">
                  <a:latin typeface="Graphik Black" panose="020B0503030202060203" pitchFamily="34" charset="77"/>
                </a:rPr>
                <a:t> Computing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F6818C5F-F0A8-0C4E-B528-EBD1DDA796FB}"/>
                </a:ext>
              </a:extLst>
            </p:cNvPr>
            <p:cNvSpPr txBox="1"/>
            <p:nvPr/>
          </p:nvSpPr>
          <p:spPr>
            <a:xfrm>
              <a:off x="714456" y="1618223"/>
              <a:ext cx="3537504" cy="1954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8925" indent="-288925">
                <a:buFont typeface="Wingdings" pitchFamily="2" charset="2"/>
                <a:buChar char="ü"/>
              </a:pPr>
              <a:r>
                <a:rPr lang="es-ES_tradnl" sz="1100"/>
                <a:t>Es la materialización de la computación distribuida: los grandes centros de computación en el </a:t>
              </a:r>
              <a:r>
                <a:rPr lang="es-ES_tradnl" sz="1100" err="1"/>
                <a:t>cloud</a:t>
              </a:r>
              <a:r>
                <a:rPr lang="es-ES_tradnl" sz="1100"/>
                <a:t>, se complementan con centros de computación en toda la red, distribuyendo la carga y el trabajo</a:t>
              </a:r>
            </a:p>
            <a:p>
              <a:pPr marL="288925" indent="-288925">
                <a:buFont typeface="Wingdings" pitchFamily="2" charset="2"/>
                <a:buChar char="ü"/>
              </a:pPr>
              <a:r>
                <a:rPr lang="es-ES_tradnl" sz="1100"/>
                <a:t>Permite recoger y tratar los datos en proximidad a su origen, ofrecer resultados y colaborar con todos los nodos de red, también con el </a:t>
              </a:r>
              <a:r>
                <a:rPr lang="es-ES_tradnl" sz="1100" err="1"/>
                <a:t>cloud</a:t>
              </a:r>
              <a:r>
                <a:rPr lang="es-ES_tradnl" sz="1100"/>
                <a:t> tradicional</a:t>
              </a:r>
            </a:p>
            <a:p>
              <a:pPr marL="288925" indent="-288925">
                <a:buFont typeface="Wingdings" pitchFamily="2" charset="2"/>
                <a:buChar char="ü"/>
              </a:pPr>
              <a:r>
                <a:rPr lang="es-ES_tradnl" sz="1100"/>
                <a:t>Ofrece memoria, almacén y capacidad de procesamiento próximo al usuario final</a:t>
              </a:r>
            </a:p>
          </p:txBody>
        </p:sp>
      </p:grpSp>
      <p:pic>
        <p:nvPicPr>
          <p:cNvPr id="43" name="Imagen 42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DDD4B276-52E6-8E4F-81C1-BB19A2A09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967" y="3296921"/>
            <a:ext cx="1566962" cy="1547424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1A411DBE-75B6-8949-9C2D-9AE790A44399}"/>
              </a:ext>
            </a:extLst>
          </p:cNvPr>
          <p:cNvSpPr txBox="1"/>
          <p:nvPr/>
        </p:nvSpPr>
        <p:spPr>
          <a:xfrm>
            <a:off x="7002003" y="4758654"/>
            <a:ext cx="14511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/>
              <a:t>Fuente: </a:t>
            </a:r>
            <a:r>
              <a:rPr lang="ca-ES" sz="600" err="1"/>
              <a:t>marquesme.com</a:t>
            </a:r>
            <a:endParaRPr lang="ca-ES" sz="600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E94A5A56-7F94-974F-A6FA-D1C49FBEDD25}"/>
              </a:ext>
            </a:extLst>
          </p:cNvPr>
          <p:cNvSpPr/>
          <p:nvPr/>
        </p:nvSpPr>
        <p:spPr>
          <a:xfrm>
            <a:off x="-1" y="4883285"/>
            <a:ext cx="9153727" cy="260215"/>
          </a:xfrm>
          <a:custGeom>
            <a:avLst/>
            <a:gdLst>
              <a:gd name="connsiteX0" fmla="*/ 0 w 9144000"/>
              <a:gd name="connsiteY0" fmla="*/ 0 h 240760"/>
              <a:gd name="connsiteX1" fmla="*/ 9144000 w 9144000"/>
              <a:gd name="connsiteY1" fmla="*/ 0 h 240760"/>
              <a:gd name="connsiteX2" fmla="*/ 9144000 w 9144000"/>
              <a:gd name="connsiteY2" fmla="*/ 240760 h 240760"/>
              <a:gd name="connsiteX3" fmla="*/ 0 w 9144000"/>
              <a:gd name="connsiteY3" fmla="*/ 240760 h 240760"/>
              <a:gd name="connsiteX4" fmla="*/ 0 w 9144000"/>
              <a:gd name="connsiteY4" fmla="*/ 0 h 240760"/>
              <a:gd name="connsiteX0" fmla="*/ 0 w 9153727"/>
              <a:gd name="connsiteY0" fmla="*/ 505838 h 746598"/>
              <a:gd name="connsiteX1" fmla="*/ 9153727 w 9153727"/>
              <a:gd name="connsiteY1" fmla="*/ 0 h 746598"/>
              <a:gd name="connsiteX2" fmla="*/ 9144000 w 9153727"/>
              <a:gd name="connsiteY2" fmla="*/ 746598 h 746598"/>
              <a:gd name="connsiteX3" fmla="*/ 0 w 9153727"/>
              <a:gd name="connsiteY3" fmla="*/ 746598 h 746598"/>
              <a:gd name="connsiteX4" fmla="*/ 0 w 9153727"/>
              <a:gd name="connsiteY4" fmla="*/ 505838 h 746598"/>
              <a:gd name="connsiteX0" fmla="*/ 0 w 9153727"/>
              <a:gd name="connsiteY0" fmla="*/ 233463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233463 h 474223"/>
              <a:gd name="connsiteX0" fmla="*/ 0 w 9153727"/>
              <a:gd name="connsiteY0" fmla="*/ 330740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330740 h 474223"/>
              <a:gd name="connsiteX0" fmla="*/ 0 w 9153727"/>
              <a:gd name="connsiteY0" fmla="*/ 214008 h 357491"/>
              <a:gd name="connsiteX1" fmla="*/ 9153727 w 9153727"/>
              <a:gd name="connsiteY1" fmla="*/ 0 h 357491"/>
              <a:gd name="connsiteX2" fmla="*/ 9144000 w 9153727"/>
              <a:gd name="connsiteY2" fmla="*/ 357491 h 357491"/>
              <a:gd name="connsiteX3" fmla="*/ 0 w 9153727"/>
              <a:gd name="connsiteY3" fmla="*/ 357491 h 357491"/>
              <a:gd name="connsiteX4" fmla="*/ 0 w 9153727"/>
              <a:gd name="connsiteY4" fmla="*/ 214008 h 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727" h="357491">
                <a:moveTo>
                  <a:pt x="0" y="214008"/>
                </a:moveTo>
                <a:lnTo>
                  <a:pt x="9153727" y="0"/>
                </a:lnTo>
                <a:lnTo>
                  <a:pt x="9144000" y="357491"/>
                </a:lnTo>
                <a:lnTo>
                  <a:pt x="0" y="357491"/>
                </a:lnTo>
                <a:lnTo>
                  <a:pt x="0" y="214008"/>
                </a:lnTo>
                <a:close/>
              </a:path>
            </a:pathLst>
          </a:custGeom>
          <a:gradFill flip="none" rotWithShape="1">
            <a:gsLst>
              <a:gs pos="50000">
                <a:srgbClr val="C83532">
                  <a:alpha val="85000"/>
                </a:srgbClr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65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>
            <a:extLst>
              <a:ext uri="{FF2B5EF4-FFF2-40B4-BE49-F238E27FC236}">
                <a16:creationId xmlns:a16="http://schemas.microsoft.com/office/drawing/2014/main" id="{C39A677B-B7DC-504A-9E1B-4D7A4D269822}"/>
              </a:ext>
            </a:extLst>
          </p:cNvPr>
          <p:cNvSpPr/>
          <p:nvPr/>
        </p:nvSpPr>
        <p:spPr>
          <a:xfrm>
            <a:off x="-1" y="4883285"/>
            <a:ext cx="9153727" cy="260215"/>
          </a:xfrm>
          <a:custGeom>
            <a:avLst/>
            <a:gdLst>
              <a:gd name="connsiteX0" fmla="*/ 0 w 9144000"/>
              <a:gd name="connsiteY0" fmla="*/ 0 h 240760"/>
              <a:gd name="connsiteX1" fmla="*/ 9144000 w 9144000"/>
              <a:gd name="connsiteY1" fmla="*/ 0 h 240760"/>
              <a:gd name="connsiteX2" fmla="*/ 9144000 w 9144000"/>
              <a:gd name="connsiteY2" fmla="*/ 240760 h 240760"/>
              <a:gd name="connsiteX3" fmla="*/ 0 w 9144000"/>
              <a:gd name="connsiteY3" fmla="*/ 240760 h 240760"/>
              <a:gd name="connsiteX4" fmla="*/ 0 w 9144000"/>
              <a:gd name="connsiteY4" fmla="*/ 0 h 240760"/>
              <a:gd name="connsiteX0" fmla="*/ 0 w 9153727"/>
              <a:gd name="connsiteY0" fmla="*/ 505838 h 746598"/>
              <a:gd name="connsiteX1" fmla="*/ 9153727 w 9153727"/>
              <a:gd name="connsiteY1" fmla="*/ 0 h 746598"/>
              <a:gd name="connsiteX2" fmla="*/ 9144000 w 9153727"/>
              <a:gd name="connsiteY2" fmla="*/ 746598 h 746598"/>
              <a:gd name="connsiteX3" fmla="*/ 0 w 9153727"/>
              <a:gd name="connsiteY3" fmla="*/ 746598 h 746598"/>
              <a:gd name="connsiteX4" fmla="*/ 0 w 9153727"/>
              <a:gd name="connsiteY4" fmla="*/ 505838 h 746598"/>
              <a:gd name="connsiteX0" fmla="*/ 0 w 9153727"/>
              <a:gd name="connsiteY0" fmla="*/ 233463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233463 h 474223"/>
              <a:gd name="connsiteX0" fmla="*/ 0 w 9153727"/>
              <a:gd name="connsiteY0" fmla="*/ 330740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330740 h 474223"/>
              <a:gd name="connsiteX0" fmla="*/ 0 w 9153727"/>
              <a:gd name="connsiteY0" fmla="*/ 214008 h 357491"/>
              <a:gd name="connsiteX1" fmla="*/ 9153727 w 9153727"/>
              <a:gd name="connsiteY1" fmla="*/ 0 h 357491"/>
              <a:gd name="connsiteX2" fmla="*/ 9144000 w 9153727"/>
              <a:gd name="connsiteY2" fmla="*/ 357491 h 357491"/>
              <a:gd name="connsiteX3" fmla="*/ 0 w 9153727"/>
              <a:gd name="connsiteY3" fmla="*/ 357491 h 357491"/>
              <a:gd name="connsiteX4" fmla="*/ 0 w 9153727"/>
              <a:gd name="connsiteY4" fmla="*/ 214008 h 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727" h="357491">
                <a:moveTo>
                  <a:pt x="0" y="214008"/>
                </a:moveTo>
                <a:lnTo>
                  <a:pt x="9153727" y="0"/>
                </a:lnTo>
                <a:lnTo>
                  <a:pt x="9144000" y="357491"/>
                </a:lnTo>
                <a:lnTo>
                  <a:pt x="0" y="357491"/>
                </a:lnTo>
                <a:lnTo>
                  <a:pt x="0" y="214008"/>
                </a:lnTo>
                <a:close/>
              </a:path>
            </a:pathLst>
          </a:custGeom>
          <a:gradFill flip="none" rotWithShape="1">
            <a:gsLst>
              <a:gs pos="50000">
                <a:srgbClr val="C83532">
                  <a:alpha val="85000"/>
                </a:srgbClr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940AD00-A946-D347-8998-E52583484C2B}"/>
              </a:ext>
            </a:extLst>
          </p:cNvPr>
          <p:cNvSpPr txBox="1"/>
          <p:nvPr/>
        </p:nvSpPr>
        <p:spPr>
          <a:xfrm>
            <a:off x="394416" y="299155"/>
            <a:ext cx="651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>
                <a:latin typeface="Graphik Black" panose="020B0503030202060203" pitchFamily="34" charset="77"/>
              </a:rPr>
              <a:t>Redes 5G: servicios para diferentes modelos de negocio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0F6B2E5-899B-0D4D-80AC-18F91F17D990}"/>
              </a:ext>
            </a:extLst>
          </p:cNvPr>
          <p:cNvGrpSpPr/>
          <p:nvPr/>
        </p:nvGrpSpPr>
        <p:grpSpPr>
          <a:xfrm>
            <a:off x="394416" y="831833"/>
            <a:ext cx="8494927" cy="4248634"/>
            <a:chOff x="394416" y="871792"/>
            <a:chExt cx="8494927" cy="4248634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FBF4FB88-44FE-DB4D-A6CA-1CD525272CB7}"/>
                </a:ext>
              </a:extLst>
            </p:cNvPr>
            <p:cNvGrpSpPr/>
            <p:nvPr/>
          </p:nvGrpSpPr>
          <p:grpSpPr>
            <a:xfrm>
              <a:off x="394416" y="871792"/>
              <a:ext cx="2598710" cy="4047680"/>
              <a:chOff x="714456" y="1107390"/>
              <a:chExt cx="2598710" cy="4047680"/>
            </a:xfrm>
          </p:grpSpPr>
          <p:sp>
            <p:nvSpPr>
              <p:cNvPr id="29" name="Rectángulo redondeado 28">
                <a:extLst>
                  <a:ext uri="{FF2B5EF4-FFF2-40B4-BE49-F238E27FC236}">
                    <a16:creationId xmlns:a16="http://schemas.microsoft.com/office/drawing/2014/main" id="{61DE5E17-181C-1740-B5FC-5387C93F026D}"/>
                  </a:ext>
                </a:extLst>
              </p:cNvPr>
              <p:cNvSpPr/>
              <p:nvPr/>
            </p:nvSpPr>
            <p:spPr>
              <a:xfrm>
                <a:off x="714456" y="1107390"/>
                <a:ext cx="2598710" cy="4047680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9980E53D-2B7D-E34A-BA05-CE71422C947A}"/>
                  </a:ext>
                </a:extLst>
              </p:cNvPr>
              <p:cNvSpPr txBox="1"/>
              <p:nvPr/>
            </p:nvSpPr>
            <p:spPr>
              <a:xfrm>
                <a:off x="1109879" y="1208918"/>
                <a:ext cx="18078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400" b="1">
                    <a:latin typeface="Graphik Black" panose="020B0503030202060203" pitchFamily="34" charset="77"/>
                  </a:rPr>
                  <a:t>B2C</a:t>
                </a:r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61F46DAD-63D9-7740-A555-42A1354CC7DD}"/>
                  </a:ext>
                </a:extLst>
              </p:cNvPr>
              <p:cNvSpPr txBox="1"/>
              <p:nvPr/>
            </p:nvSpPr>
            <p:spPr>
              <a:xfrm>
                <a:off x="714456" y="1618223"/>
                <a:ext cx="2412792" cy="1615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8925" indent="-288925">
                  <a:buFont typeface="Wingdings" pitchFamily="2" charset="2"/>
                  <a:buChar char="ü"/>
                </a:pPr>
                <a:r>
                  <a:rPr lang="es-ES_tradnl" sz="1100"/>
                  <a:t>Servicios centrados en mejorar la oferta y fortalecerla para los clientes finales: por ejemplo,  contenido multimedia de alta calidad, o mejor acceso a las redes de datos</a:t>
                </a:r>
              </a:p>
              <a:p>
                <a:pPr marL="288925" indent="-288925">
                  <a:buFont typeface="Wingdings" pitchFamily="2" charset="2"/>
                  <a:buChar char="ü"/>
                </a:pPr>
                <a:r>
                  <a:rPr lang="es-ES_tradnl" sz="1100"/>
                  <a:t>Se basará en la calidad (</a:t>
                </a:r>
                <a:r>
                  <a:rPr lang="es-ES_tradnl" sz="1100" err="1"/>
                  <a:t>QoS</a:t>
                </a:r>
                <a:r>
                  <a:rPr lang="es-ES_tradnl" sz="1100"/>
                  <a:t>) para ofrecer mejoras sustanciales.</a:t>
                </a:r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A7FAB40D-4AA4-8241-B6C6-27D406F8B26D}"/>
                </a:ext>
              </a:extLst>
            </p:cNvPr>
            <p:cNvGrpSpPr/>
            <p:nvPr/>
          </p:nvGrpSpPr>
          <p:grpSpPr>
            <a:xfrm>
              <a:off x="3272645" y="871792"/>
              <a:ext cx="2598710" cy="4047680"/>
              <a:chOff x="714456" y="1107390"/>
              <a:chExt cx="2598710" cy="4047680"/>
            </a:xfrm>
          </p:grpSpPr>
          <p:sp>
            <p:nvSpPr>
              <p:cNvPr id="16" name="Rectángulo redondeado 15">
                <a:extLst>
                  <a:ext uri="{FF2B5EF4-FFF2-40B4-BE49-F238E27FC236}">
                    <a16:creationId xmlns:a16="http://schemas.microsoft.com/office/drawing/2014/main" id="{F140A8C8-44D3-144F-B986-FF39561ED370}"/>
                  </a:ext>
                </a:extLst>
              </p:cNvPr>
              <p:cNvSpPr/>
              <p:nvPr/>
            </p:nvSpPr>
            <p:spPr>
              <a:xfrm>
                <a:off x="714456" y="1107390"/>
                <a:ext cx="2598710" cy="4047680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313EAA43-2866-E344-8F23-A378FDD926CC}"/>
                  </a:ext>
                </a:extLst>
              </p:cNvPr>
              <p:cNvSpPr txBox="1"/>
              <p:nvPr/>
            </p:nvSpPr>
            <p:spPr>
              <a:xfrm>
                <a:off x="1109879" y="1208918"/>
                <a:ext cx="18078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400" b="1">
                    <a:latin typeface="Graphik Black" panose="020B0503030202060203" pitchFamily="34" charset="77"/>
                  </a:rPr>
                  <a:t>B2B</a:t>
                </a: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09F7B5E9-80A7-FA4F-A93C-A555C7280359}"/>
                  </a:ext>
                </a:extLst>
              </p:cNvPr>
              <p:cNvSpPr txBox="1"/>
              <p:nvPr/>
            </p:nvSpPr>
            <p:spPr>
              <a:xfrm>
                <a:off x="714456" y="1618223"/>
                <a:ext cx="2598710" cy="1615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8925" indent="-288925">
                  <a:buFont typeface="Wingdings" pitchFamily="2" charset="2"/>
                  <a:buChar char="ü"/>
                </a:pPr>
                <a:r>
                  <a:rPr lang="es-ES_tradnl" sz="1100"/>
                  <a:t>Servicios agregados para potenciar la industria y sectores económicos de primera importancia: IoT, Seguridad, conectividad integrada, automoción,</a:t>
                </a:r>
              </a:p>
              <a:p>
                <a:pPr marL="288925" indent="-288925">
                  <a:buFont typeface="Wingdings" pitchFamily="2" charset="2"/>
                  <a:buChar char="ü"/>
                </a:pPr>
                <a:r>
                  <a:rPr lang="es-ES_tradnl" sz="1100"/>
                  <a:t>Nuevas oportunidades en el campo de la realidad extendida para todo tipo de soportes.</a:t>
                </a:r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3282FF62-D458-FE4F-89F9-8F20E361D936}"/>
                </a:ext>
              </a:extLst>
            </p:cNvPr>
            <p:cNvGrpSpPr/>
            <p:nvPr/>
          </p:nvGrpSpPr>
          <p:grpSpPr>
            <a:xfrm>
              <a:off x="6150874" y="871792"/>
              <a:ext cx="2598710" cy="4047680"/>
              <a:chOff x="714456" y="1107390"/>
              <a:chExt cx="2598710" cy="4047680"/>
            </a:xfrm>
          </p:grpSpPr>
          <p:sp>
            <p:nvSpPr>
              <p:cNvPr id="23" name="Rectángulo redondeado 22">
                <a:extLst>
                  <a:ext uri="{FF2B5EF4-FFF2-40B4-BE49-F238E27FC236}">
                    <a16:creationId xmlns:a16="http://schemas.microsoft.com/office/drawing/2014/main" id="{6BBC3259-49A9-FA4C-AB61-8808EC197D13}"/>
                  </a:ext>
                </a:extLst>
              </p:cNvPr>
              <p:cNvSpPr/>
              <p:nvPr/>
            </p:nvSpPr>
            <p:spPr>
              <a:xfrm>
                <a:off x="714456" y="1107390"/>
                <a:ext cx="2598710" cy="4047680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04C65C57-715E-CE41-9AD3-9727BE192688}"/>
                  </a:ext>
                </a:extLst>
              </p:cNvPr>
              <p:cNvSpPr txBox="1"/>
              <p:nvPr/>
            </p:nvSpPr>
            <p:spPr>
              <a:xfrm>
                <a:off x="1109879" y="1208918"/>
                <a:ext cx="18078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1400" b="1">
                    <a:latin typeface="Graphik Black" panose="020B0503030202060203" pitchFamily="34" charset="77"/>
                  </a:rPr>
                  <a:t>B2B2X</a:t>
                </a:r>
              </a:p>
            </p:txBody>
          </p:sp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122449C3-EF4C-2F43-AFF6-1A6BE2700ECB}"/>
                  </a:ext>
                </a:extLst>
              </p:cNvPr>
              <p:cNvSpPr txBox="1"/>
              <p:nvPr/>
            </p:nvSpPr>
            <p:spPr>
              <a:xfrm>
                <a:off x="714456" y="1618223"/>
                <a:ext cx="2598710" cy="1615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8925" indent="-288925">
                  <a:buFont typeface="Wingdings" pitchFamily="2" charset="2"/>
                  <a:buChar char="ü"/>
                </a:pPr>
                <a:r>
                  <a:rPr lang="es-ES_tradnl" sz="1100"/>
                  <a:t>La virtualización de la operación, el </a:t>
                </a:r>
                <a:r>
                  <a:rPr lang="es-ES_tradnl" sz="1100" err="1"/>
                  <a:t>slicing</a:t>
                </a:r>
                <a:r>
                  <a:rPr lang="es-ES_tradnl" sz="1100"/>
                  <a:t> y el </a:t>
                </a:r>
                <a:r>
                  <a:rPr lang="es-ES_tradnl" sz="1100" err="1"/>
                  <a:t>edge</a:t>
                </a:r>
                <a:r>
                  <a:rPr lang="es-ES_tradnl" sz="1100"/>
                  <a:t> </a:t>
                </a:r>
                <a:r>
                  <a:rPr lang="es-ES_tradnl" sz="1100" err="1"/>
                  <a:t>computing</a:t>
                </a:r>
                <a:r>
                  <a:rPr lang="es-ES_tradnl" sz="1100"/>
                  <a:t> permitirán nuevas formas de negocio.</a:t>
                </a:r>
              </a:p>
              <a:p>
                <a:pPr marL="288925" indent="-288925">
                  <a:buFont typeface="Wingdings" pitchFamily="2" charset="2"/>
                  <a:buChar char="ü"/>
                </a:pPr>
                <a:r>
                  <a:rPr lang="es-ES_tradnl" sz="1100"/>
                  <a:t>Posibilidad de aprovechar las capacidades de la virtualización para la reutilización de la red</a:t>
                </a:r>
              </a:p>
              <a:p>
                <a:pPr marL="288925" indent="-288925">
                  <a:buFont typeface="Wingdings" pitchFamily="2" charset="2"/>
                  <a:buChar char="ü"/>
                </a:pPr>
                <a:r>
                  <a:rPr lang="es-ES_tradnl" sz="1100"/>
                  <a:t>Aparición de los operadores neutros</a:t>
                </a:r>
              </a:p>
            </p:txBody>
          </p:sp>
        </p:grp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0E15BED4-9DBB-924A-A699-FFAACD8CC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840" y="3058618"/>
              <a:ext cx="895274" cy="1037894"/>
            </a:xfrm>
            <a:prstGeom prst="rect">
              <a:avLst/>
            </a:prstGeom>
          </p:spPr>
        </p:pic>
        <p:pic>
          <p:nvPicPr>
            <p:cNvPr id="6" name="Imagen 5" descr="Imagen que contiene interior, persona&#10;&#10;Descripción generada automáticamente">
              <a:extLst>
                <a:ext uri="{FF2B5EF4-FFF2-40B4-BE49-F238E27FC236}">
                  <a16:creationId xmlns:a16="http://schemas.microsoft.com/office/drawing/2014/main" id="{64D9C56C-1655-5A45-BEE4-24F407B0D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6036" y="3035544"/>
              <a:ext cx="1306850" cy="2084882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429DEAF2-34C3-A64A-A657-16E19AAE8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3640" y="3035544"/>
              <a:ext cx="935715" cy="1060968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DE50FBE-4AC0-C64A-95D7-B0215803F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2725" y="3032244"/>
              <a:ext cx="1278390" cy="2071354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F52BF8E-818E-F04D-BE58-90907750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20558" y="3029163"/>
              <a:ext cx="950636" cy="1038758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7A4012F-D6DE-CE4E-A412-DB879FC37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7344" y="3036060"/>
              <a:ext cx="1281999" cy="2058420"/>
            </a:xfrm>
            <a:prstGeom prst="rect">
              <a:avLst/>
            </a:prstGeom>
          </p:spPr>
        </p:pic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5BA7E96-41BD-C540-A915-296157913288}"/>
              </a:ext>
            </a:extLst>
          </p:cNvPr>
          <p:cNvSpPr txBox="1"/>
          <p:nvPr/>
        </p:nvSpPr>
        <p:spPr>
          <a:xfrm>
            <a:off x="300560" y="4939679"/>
            <a:ext cx="14511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/>
              <a:t>Fuente: </a:t>
            </a:r>
            <a:r>
              <a:rPr lang="ca-ES" sz="600" err="1"/>
              <a:t>www.amdocs.com</a:t>
            </a:r>
            <a:endParaRPr lang="ca-ES" sz="600"/>
          </a:p>
        </p:txBody>
      </p:sp>
    </p:spTree>
    <p:extLst>
      <p:ext uri="{BB962C8B-B14F-4D97-AF65-F5344CB8AC3E}">
        <p14:creationId xmlns:p14="http://schemas.microsoft.com/office/powerpoint/2010/main" val="2389946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940AD00-A946-D347-8998-E52583484C2B}"/>
              </a:ext>
            </a:extLst>
          </p:cNvPr>
          <p:cNvSpPr txBox="1"/>
          <p:nvPr/>
        </p:nvSpPr>
        <p:spPr>
          <a:xfrm>
            <a:off x="394416" y="299155"/>
            <a:ext cx="651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>
                <a:latin typeface="Graphik Black" panose="020B0503030202060203" pitchFamily="34" charset="77"/>
              </a:rPr>
              <a:t>Redes 5G: eficiencia para nuevas oportunidades</a:t>
            </a:r>
          </a:p>
        </p:txBody>
      </p:sp>
      <p:pic>
        <p:nvPicPr>
          <p:cNvPr id="12" name="Imagen 11" descr="Imagen que contiene tarjeta de presentación, texto&#10;&#10;Descripción generada automáticamente">
            <a:extLst>
              <a:ext uri="{FF2B5EF4-FFF2-40B4-BE49-F238E27FC236}">
                <a16:creationId xmlns:a16="http://schemas.microsoft.com/office/drawing/2014/main" id="{81EF91BD-829E-0B42-B6E8-8F6AF5D8C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09" y="928934"/>
            <a:ext cx="5526267" cy="4130745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502D0F7D-6148-7846-BDFA-40FC863E74CF}"/>
              </a:ext>
            </a:extLst>
          </p:cNvPr>
          <p:cNvSpPr txBox="1"/>
          <p:nvPr/>
        </p:nvSpPr>
        <p:spPr>
          <a:xfrm>
            <a:off x="473709" y="4752012"/>
            <a:ext cx="14511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600"/>
              <a:t>Fuente: </a:t>
            </a:r>
            <a:r>
              <a:rPr lang="ca-ES" sz="600" err="1"/>
              <a:t>www.amdocs.com</a:t>
            </a:r>
            <a:endParaRPr lang="ca-ES" sz="600"/>
          </a:p>
        </p:txBody>
      </p:sp>
      <p:sp>
        <p:nvSpPr>
          <p:cNvPr id="13" name="Llaves 12">
            <a:extLst>
              <a:ext uri="{FF2B5EF4-FFF2-40B4-BE49-F238E27FC236}">
                <a16:creationId xmlns:a16="http://schemas.microsoft.com/office/drawing/2014/main" id="{244E63E4-50C1-3D49-BF60-28DFAFD7266B}"/>
              </a:ext>
            </a:extLst>
          </p:cNvPr>
          <p:cNvSpPr/>
          <p:nvPr/>
        </p:nvSpPr>
        <p:spPr>
          <a:xfrm>
            <a:off x="6812280" y="1691640"/>
            <a:ext cx="1527048" cy="722376"/>
          </a:xfrm>
          <a:prstGeom prst="bracePair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ES_tradnl" sz="1000">
                <a:latin typeface="Graphik" panose="020B0503030202060203" pitchFamily="34" charset="77"/>
              </a:rPr>
              <a:t>Oportunidades en Nuevos escenarios y usos</a:t>
            </a:r>
          </a:p>
        </p:txBody>
      </p:sp>
      <p:sp>
        <p:nvSpPr>
          <p:cNvPr id="27" name="Llaves 26">
            <a:extLst>
              <a:ext uri="{FF2B5EF4-FFF2-40B4-BE49-F238E27FC236}">
                <a16:creationId xmlns:a16="http://schemas.microsoft.com/office/drawing/2014/main" id="{7D3219BE-44A4-634B-ACB2-576F1E4E85FB}"/>
              </a:ext>
            </a:extLst>
          </p:cNvPr>
          <p:cNvSpPr/>
          <p:nvPr/>
        </p:nvSpPr>
        <p:spPr>
          <a:xfrm>
            <a:off x="6812280" y="2714793"/>
            <a:ext cx="1527048" cy="722376"/>
          </a:xfrm>
          <a:prstGeom prst="bracePair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ES_tradnl" sz="1000">
                <a:latin typeface="Graphik" panose="020B0503030202060203" pitchFamily="34" charset="77"/>
              </a:rPr>
              <a:t>Oportunidades en los sistemas de gestión y operación</a:t>
            </a:r>
          </a:p>
        </p:txBody>
      </p:sp>
      <p:sp>
        <p:nvSpPr>
          <p:cNvPr id="28" name="Llaves 27">
            <a:extLst>
              <a:ext uri="{FF2B5EF4-FFF2-40B4-BE49-F238E27FC236}">
                <a16:creationId xmlns:a16="http://schemas.microsoft.com/office/drawing/2014/main" id="{D8E4C650-D442-604A-9793-A7E6FB648069}"/>
              </a:ext>
            </a:extLst>
          </p:cNvPr>
          <p:cNvSpPr/>
          <p:nvPr/>
        </p:nvSpPr>
        <p:spPr>
          <a:xfrm>
            <a:off x="6812280" y="3737946"/>
            <a:ext cx="1527048" cy="722376"/>
          </a:xfrm>
          <a:prstGeom prst="bracePai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ES_tradnl" sz="1000">
                <a:latin typeface="Graphik" panose="020B0503030202060203" pitchFamily="34" charset="77"/>
              </a:rPr>
              <a:t>Oportunidades en las nuevas infraestructuras y la virtualización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21FCCE2-8077-EC49-BA95-80D02710222F}"/>
              </a:ext>
            </a:extLst>
          </p:cNvPr>
          <p:cNvSpPr/>
          <p:nvPr/>
        </p:nvSpPr>
        <p:spPr>
          <a:xfrm>
            <a:off x="-1" y="4883285"/>
            <a:ext cx="9153727" cy="260215"/>
          </a:xfrm>
          <a:custGeom>
            <a:avLst/>
            <a:gdLst>
              <a:gd name="connsiteX0" fmla="*/ 0 w 9144000"/>
              <a:gd name="connsiteY0" fmla="*/ 0 h 240760"/>
              <a:gd name="connsiteX1" fmla="*/ 9144000 w 9144000"/>
              <a:gd name="connsiteY1" fmla="*/ 0 h 240760"/>
              <a:gd name="connsiteX2" fmla="*/ 9144000 w 9144000"/>
              <a:gd name="connsiteY2" fmla="*/ 240760 h 240760"/>
              <a:gd name="connsiteX3" fmla="*/ 0 w 9144000"/>
              <a:gd name="connsiteY3" fmla="*/ 240760 h 240760"/>
              <a:gd name="connsiteX4" fmla="*/ 0 w 9144000"/>
              <a:gd name="connsiteY4" fmla="*/ 0 h 240760"/>
              <a:gd name="connsiteX0" fmla="*/ 0 w 9153727"/>
              <a:gd name="connsiteY0" fmla="*/ 505838 h 746598"/>
              <a:gd name="connsiteX1" fmla="*/ 9153727 w 9153727"/>
              <a:gd name="connsiteY1" fmla="*/ 0 h 746598"/>
              <a:gd name="connsiteX2" fmla="*/ 9144000 w 9153727"/>
              <a:gd name="connsiteY2" fmla="*/ 746598 h 746598"/>
              <a:gd name="connsiteX3" fmla="*/ 0 w 9153727"/>
              <a:gd name="connsiteY3" fmla="*/ 746598 h 746598"/>
              <a:gd name="connsiteX4" fmla="*/ 0 w 9153727"/>
              <a:gd name="connsiteY4" fmla="*/ 505838 h 746598"/>
              <a:gd name="connsiteX0" fmla="*/ 0 w 9153727"/>
              <a:gd name="connsiteY0" fmla="*/ 233463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233463 h 474223"/>
              <a:gd name="connsiteX0" fmla="*/ 0 w 9153727"/>
              <a:gd name="connsiteY0" fmla="*/ 330740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330740 h 474223"/>
              <a:gd name="connsiteX0" fmla="*/ 0 w 9153727"/>
              <a:gd name="connsiteY0" fmla="*/ 214008 h 357491"/>
              <a:gd name="connsiteX1" fmla="*/ 9153727 w 9153727"/>
              <a:gd name="connsiteY1" fmla="*/ 0 h 357491"/>
              <a:gd name="connsiteX2" fmla="*/ 9144000 w 9153727"/>
              <a:gd name="connsiteY2" fmla="*/ 357491 h 357491"/>
              <a:gd name="connsiteX3" fmla="*/ 0 w 9153727"/>
              <a:gd name="connsiteY3" fmla="*/ 357491 h 357491"/>
              <a:gd name="connsiteX4" fmla="*/ 0 w 9153727"/>
              <a:gd name="connsiteY4" fmla="*/ 214008 h 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727" h="357491">
                <a:moveTo>
                  <a:pt x="0" y="214008"/>
                </a:moveTo>
                <a:lnTo>
                  <a:pt x="9153727" y="0"/>
                </a:lnTo>
                <a:lnTo>
                  <a:pt x="9144000" y="357491"/>
                </a:lnTo>
                <a:lnTo>
                  <a:pt x="0" y="357491"/>
                </a:lnTo>
                <a:lnTo>
                  <a:pt x="0" y="214008"/>
                </a:lnTo>
                <a:close/>
              </a:path>
            </a:pathLst>
          </a:custGeom>
          <a:gradFill flip="none" rotWithShape="1">
            <a:gsLst>
              <a:gs pos="50000">
                <a:srgbClr val="C83532">
                  <a:alpha val="85000"/>
                </a:srgbClr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59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exterior, edificio&#10;&#10;Descripción generada automáticamente">
            <a:extLst>
              <a:ext uri="{FF2B5EF4-FFF2-40B4-BE49-F238E27FC236}">
                <a16:creationId xmlns:a16="http://schemas.microsoft.com/office/drawing/2014/main" id="{D5878D06-71FC-284C-B9F7-0904E3E27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93"/>
            <a:ext cx="9144000" cy="51017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2FCCCF8-F81F-3948-8DF7-C04A48315C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3" b="29895"/>
          <a:stretch/>
        </p:blipFill>
        <p:spPr>
          <a:xfrm>
            <a:off x="88759" y="448775"/>
            <a:ext cx="1704279" cy="562351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09AD1DA-CC34-F34A-B110-D3BC0B51ADE8}"/>
              </a:ext>
            </a:extLst>
          </p:cNvPr>
          <p:cNvSpPr/>
          <p:nvPr/>
        </p:nvSpPr>
        <p:spPr>
          <a:xfrm>
            <a:off x="-1" y="4883285"/>
            <a:ext cx="9153727" cy="260215"/>
          </a:xfrm>
          <a:custGeom>
            <a:avLst/>
            <a:gdLst>
              <a:gd name="connsiteX0" fmla="*/ 0 w 9144000"/>
              <a:gd name="connsiteY0" fmla="*/ 0 h 240760"/>
              <a:gd name="connsiteX1" fmla="*/ 9144000 w 9144000"/>
              <a:gd name="connsiteY1" fmla="*/ 0 h 240760"/>
              <a:gd name="connsiteX2" fmla="*/ 9144000 w 9144000"/>
              <a:gd name="connsiteY2" fmla="*/ 240760 h 240760"/>
              <a:gd name="connsiteX3" fmla="*/ 0 w 9144000"/>
              <a:gd name="connsiteY3" fmla="*/ 240760 h 240760"/>
              <a:gd name="connsiteX4" fmla="*/ 0 w 9144000"/>
              <a:gd name="connsiteY4" fmla="*/ 0 h 240760"/>
              <a:gd name="connsiteX0" fmla="*/ 0 w 9153727"/>
              <a:gd name="connsiteY0" fmla="*/ 505838 h 746598"/>
              <a:gd name="connsiteX1" fmla="*/ 9153727 w 9153727"/>
              <a:gd name="connsiteY1" fmla="*/ 0 h 746598"/>
              <a:gd name="connsiteX2" fmla="*/ 9144000 w 9153727"/>
              <a:gd name="connsiteY2" fmla="*/ 746598 h 746598"/>
              <a:gd name="connsiteX3" fmla="*/ 0 w 9153727"/>
              <a:gd name="connsiteY3" fmla="*/ 746598 h 746598"/>
              <a:gd name="connsiteX4" fmla="*/ 0 w 9153727"/>
              <a:gd name="connsiteY4" fmla="*/ 505838 h 746598"/>
              <a:gd name="connsiteX0" fmla="*/ 0 w 9153727"/>
              <a:gd name="connsiteY0" fmla="*/ 233463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233463 h 474223"/>
              <a:gd name="connsiteX0" fmla="*/ 0 w 9153727"/>
              <a:gd name="connsiteY0" fmla="*/ 330740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330740 h 474223"/>
              <a:gd name="connsiteX0" fmla="*/ 0 w 9153727"/>
              <a:gd name="connsiteY0" fmla="*/ 214008 h 357491"/>
              <a:gd name="connsiteX1" fmla="*/ 9153727 w 9153727"/>
              <a:gd name="connsiteY1" fmla="*/ 0 h 357491"/>
              <a:gd name="connsiteX2" fmla="*/ 9144000 w 9153727"/>
              <a:gd name="connsiteY2" fmla="*/ 357491 h 357491"/>
              <a:gd name="connsiteX3" fmla="*/ 0 w 9153727"/>
              <a:gd name="connsiteY3" fmla="*/ 357491 h 357491"/>
              <a:gd name="connsiteX4" fmla="*/ 0 w 9153727"/>
              <a:gd name="connsiteY4" fmla="*/ 214008 h 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727" h="357491">
                <a:moveTo>
                  <a:pt x="0" y="214008"/>
                </a:moveTo>
                <a:lnTo>
                  <a:pt x="9153727" y="0"/>
                </a:lnTo>
                <a:lnTo>
                  <a:pt x="9144000" y="357491"/>
                </a:lnTo>
                <a:lnTo>
                  <a:pt x="0" y="357491"/>
                </a:lnTo>
                <a:lnTo>
                  <a:pt x="0" y="214008"/>
                </a:lnTo>
                <a:close/>
              </a:path>
            </a:pathLst>
          </a:custGeom>
          <a:gradFill flip="none" rotWithShape="1">
            <a:gsLst>
              <a:gs pos="50000">
                <a:srgbClr val="C83532">
                  <a:alpha val="85000"/>
                </a:srgbClr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74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09AD1DA-CC34-F34A-B110-D3BC0B51ADE8}"/>
              </a:ext>
            </a:extLst>
          </p:cNvPr>
          <p:cNvSpPr/>
          <p:nvPr/>
        </p:nvSpPr>
        <p:spPr>
          <a:xfrm>
            <a:off x="-1" y="4883285"/>
            <a:ext cx="9153727" cy="260215"/>
          </a:xfrm>
          <a:custGeom>
            <a:avLst/>
            <a:gdLst>
              <a:gd name="connsiteX0" fmla="*/ 0 w 9144000"/>
              <a:gd name="connsiteY0" fmla="*/ 0 h 240760"/>
              <a:gd name="connsiteX1" fmla="*/ 9144000 w 9144000"/>
              <a:gd name="connsiteY1" fmla="*/ 0 h 240760"/>
              <a:gd name="connsiteX2" fmla="*/ 9144000 w 9144000"/>
              <a:gd name="connsiteY2" fmla="*/ 240760 h 240760"/>
              <a:gd name="connsiteX3" fmla="*/ 0 w 9144000"/>
              <a:gd name="connsiteY3" fmla="*/ 240760 h 240760"/>
              <a:gd name="connsiteX4" fmla="*/ 0 w 9144000"/>
              <a:gd name="connsiteY4" fmla="*/ 0 h 240760"/>
              <a:gd name="connsiteX0" fmla="*/ 0 w 9153727"/>
              <a:gd name="connsiteY0" fmla="*/ 505838 h 746598"/>
              <a:gd name="connsiteX1" fmla="*/ 9153727 w 9153727"/>
              <a:gd name="connsiteY1" fmla="*/ 0 h 746598"/>
              <a:gd name="connsiteX2" fmla="*/ 9144000 w 9153727"/>
              <a:gd name="connsiteY2" fmla="*/ 746598 h 746598"/>
              <a:gd name="connsiteX3" fmla="*/ 0 w 9153727"/>
              <a:gd name="connsiteY3" fmla="*/ 746598 h 746598"/>
              <a:gd name="connsiteX4" fmla="*/ 0 w 9153727"/>
              <a:gd name="connsiteY4" fmla="*/ 505838 h 746598"/>
              <a:gd name="connsiteX0" fmla="*/ 0 w 9153727"/>
              <a:gd name="connsiteY0" fmla="*/ 233463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233463 h 474223"/>
              <a:gd name="connsiteX0" fmla="*/ 0 w 9153727"/>
              <a:gd name="connsiteY0" fmla="*/ 330740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330740 h 474223"/>
              <a:gd name="connsiteX0" fmla="*/ 0 w 9153727"/>
              <a:gd name="connsiteY0" fmla="*/ 214008 h 357491"/>
              <a:gd name="connsiteX1" fmla="*/ 9153727 w 9153727"/>
              <a:gd name="connsiteY1" fmla="*/ 0 h 357491"/>
              <a:gd name="connsiteX2" fmla="*/ 9144000 w 9153727"/>
              <a:gd name="connsiteY2" fmla="*/ 357491 h 357491"/>
              <a:gd name="connsiteX3" fmla="*/ 0 w 9153727"/>
              <a:gd name="connsiteY3" fmla="*/ 357491 h 357491"/>
              <a:gd name="connsiteX4" fmla="*/ 0 w 9153727"/>
              <a:gd name="connsiteY4" fmla="*/ 214008 h 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727" h="357491">
                <a:moveTo>
                  <a:pt x="0" y="214008"/>
                </a:moveTo>
                <a:lnTo>
                  <a:pt x="9153727" y="0"/>
                </a:lnTo>
                <a:lnTo>
                  <a:pt x="9144000" y="357491"/>
                </a:lnTo>
                <a:lnTo>
                  <a:pt x="0" y="357491"/>
                </a:lnTo>
                <a:lnTo>
                  <a:pt x="0" y="214008"/>
                </a:lnTo>
                <a:close/>
              </a:path>
            </a:pathLst>
          </a:custGeom>
          <a:gradFill flip="none" rotWithShape="1">
            <a:gsLst>
              <a:gs pos="50000">
                <a:srgbClr val="C83532">
                  <a:alpha val="85000"/>
                </a:srgbClr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811C319-80C2-7447-85A5-38AF46852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613" y="796990"/>
            <a:ext cx="6770773" cy="40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21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F8C9A3B8-BE61-2B4A-8745-775C88F47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728"/>
            <a:ext cx="9144000" cy="478018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30F60161-C816-6E49-821F-F01D84E7A2B0}"/>
              </a:ext>
            </a:extLst>
          </p:cNvPr>
          <p:cNvSpPr/>
          <p:nvPr/>
        </p:nvSpPr>
        <p:spPr>
          <a:xfrm>
            <a:off x="-1" y="4883285"/>
            <a:ext cx="9153727" cy="260215"/>
          </a:xfrm>
          <a:custGeom>
            <a:avLst/>
            <a:gdLst>
              <a:gd name="connsiteX0" fmla="*/ 0 w 9144000"/>
              <a:gd name="connsiteY0" fmla="*/ 0 h 240760"/>
              <a:gd name="connsiteX1" fmla="*/ 9144000 w 9144000"/>
              <a:gd name="connsiteY1" fmla="*/ 0 h 240760"/>
              <a:gd name="connsiteX2" fmla="*/ 9144000 w 9144000"/>
              <a:gd name="connsiteY2" fmla="*/ 240760 h 240760"/>
              <a:gd name="connsiteX3" fmla="*/ 0 w 9144000"/>
              <a:gd name="connsiteY3" fmla="*/ 240760 h 240760"/>
              <a:gd name="connsiteX4" fmla="*/ 0 w 9144000"/>
              <a:gd name="connsiteY4" fmla="*/ 0 h 240760"/>
              <a:gd name="connsiteX0" fmla="*/ 0 w 9153727"/>
              <a:gd name="connsiteY0" fmla="*/ 505838 h 746598"/>
              <a:gd name="connsiteX1" fmla="*/ 9153727 w 9153727"/>
              <a:gd name="connsiteY1" fmla="*/ 0 h 746598"/>
              <a:gd name="connsiteX2" fmla="*/ 9144000 w 9153727"/>
              <a:gd name="connsiteY2" fmla="*/ 746598 h 746598"/>
              <a:gd name="connsiteX3" fmla="*/ 0 w 9153727"/>
              <a:gd name="connsiteY3" fmla="*/ 746598 h 746598"/>
              <a:gd name="connsiteX4" fmla="*/ 0 w 9153727"/>
              <a:gd name="connsiteY4" fmla="*/ 505838 h 746598"/>
              <a:gd name="connsiteX0" fmla="*/ 0 w 9153727"/>
              <a:gd name="connsiteY0" fmla="*/ 233463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233463 h 474223"/>
              <a:gd name="connsiteX0" fmla="*/ 0 w 9153727"/>
              <a:gd name="connsiteY0" fmla="*/ 330740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330740 h 474223"/>
              <a:gd name="connsiteX0" fmla="*/ 0 w 9153727"/>
              <a:gd name="connsiteY0" fmla="*/ 214008 h 357491"/>
              <a:gd name="connsiteX1" fmla="*/ 9153727 w 9153727"/>
              <a:gd name="connsiteY1" fmla="*/ 0 h 357491"/>
              <a:gd name="connsiteX2" fmla="*/ 9144000 w 9153727"/>
              <a:gd name="connsiteY2" fmla="*/ 357491 h 357491"/>
              <a:gd name="connsiteX3" fmla="*/ 0 w 9153727"/>
              <a:gd name="connsiteY3" fmla="*/ 357491 h 357491"/>
              <a:gd name="connsiteX4" fmla="*/ 0 w 9153727"/>
              <a:gd name="connsiteY4" fmla="*/ 214008 h 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727" h="357491">
                <a:moveTo>
                  <a:pt x="0" y="214008"/>
                </a:moveTo>
                <a:lnTo>
                  <a:pt x="9153727" y="0"/>
                </a:lnTo>
                <a:lnTo>
                  <a:pt x="9144000" y="357491"/>
                </a:lnTo>
                <a:lnTo>
                  <a:pt x="0" y="357491"/>
                </a:lnTo>
                <a:lnTo>
                  <a:pt x="0" y="214008"/>
                </a:lnTo>
                <a:close/>
              </a:path>
            </a:pathLst>
          </a:custGeom>
          <a:gradFill flip="none" rotWithShape="1">
            <a:gsLst>
              <a:gs pos="50000">
                <a:srgbClr val="C83532">
                  <a:alpha val="85000"/>
                </a:srgbClr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49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 flipH="1">
            <a:off x="-2" y="0"/>
            <a:ext cx="9143999" cy="5149980"/>
          </a:xfrm>
          <a:prstGeom prst="rect">
            <a:avLst/>
          </a:prstGeom>
        </p:spPr>
      </p:pic>
      <p:sp>
        <p:nvSpPr>
          <p:cNvPr id="10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2">
                  <a:lumMod val="65000"/>
                  <a:lumOff val="35000"/>
                  <a:alpha val="2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rapecio 3"/>
          <p:cNvSpPr/>
          <p:nvPr/>
        </p:nvSpPr>
        <p:spPr>
          <a:xfrm rot="10800000">
            <a:off x="246865" y="0"/>
            <a:ext cx="5986021" cy="5171780"/>
          </a:xfrm>
          <a:custGeom>
            <a:avLst/>
            <a:gdLst>
              <a:gd name="connsiteX0" fmla="*/ 0 w 3374796"/>
              <a:gd name="connsiteY0" fmla="*/ 5143500 h 5143500"/>
              <a:gd name="connsiteX1" fmla="*/ 843699 w 3374796"/>
              <a:gd name="connsiteY1" fmla="*/ 0 h 5143500"/>
              <a:gd name="connsiteX2" fmla="*/ 2531097 w 3374796"/>
              <a:gd name="connsiteY2" fmla="*/ 0 h 5143500"/>
              <a:gd name="connsiteX3" fmla="*/ 3374796 w 3374796"/>
              <a:gd name="connsiteY3" fmla="*/ 5143500 h 5143500"/>
              <a:gd name="connsiteX4" fmla="*/ 0 w 3374796"/>
              <a:gd name="connsiteY4" fmla="*/ 5143500 h 5143500"/>
              <a:gd name="connsiteX0" fmla="*/ 0 w 2531097"/>
              <a:gd name="connsiteY0" fmla="*/ 5143500 h 5143500"/>
              <a:gd name="connsiteX1" fmla="*/ 843699 w 2531097"/>
              <a:gd name="connsiteY1" fmla="*/ 0 h 5143500"/>
              <a:gd name="connsiteX2" fmla="*/ 2531097 w 2531097"/>
              <a:gd name="connsiteY2" fmla="*/ 0 h 5143500"/>
              <a:gd name="connsiteX3" fmla="*/ 2139884 w 2531097"/>
              <a:gd name="connsiteY3" fmla="*/ 5143500 h 5143500"/>
              <a:gd name="connsiteX4" fmla="*/ 0 w 2531097"/>
              <a:gd name="connsiteY4" fmla="*/ 5143500 h 5143500"/>
              <a:gd name="connsiteX0" fmla="*/ 0 w 2531097"/>
              <a:gd name="connsiteY0" fmla="*/ 5143500 h 5143500"/>
              <a:gd name="connsiteX1" fmla="*/ 843699 w 2531097"/>
              <a:gd name="connsiteY1" fmla="*/ 0 h 5143500"/>
              <a:gd name="connsiteX2" fmla="*/ 2531097 w 2531097"/>
              <a:gd name="connsiteY2" fmla="*/ 0 h 5143500"/>
              <a:gd name="connsiteX3" fmla="*/ 2526383 w 2531097"/>
              <a:gd name="connsiteY3" fmla="*/ 5143500 h 5143500"/>
              <a:gd name="connsiteX4" fmla="*/ 0 w 2531097"/>
              <a:gd name="connsiteY4" fmla="*/ 5143500 h 5143500"/>
              <a:gd name="connsiteX0" fmla="*/ 0 w 10335899"/>
              <a:gd name="connsiteY0" fmla="*/ 5143500 h 5143500"/>
              <a:gd name="connsiteX1" fmla="*/ 843699 w 10335899"/>
              <a:gd name="connsiteY1" fmla="*/ 0 h 5143500"/>
              <a:gd name="connsiteX2" fmla="*/ 2531097 w 10335899"/>
              <a:gd name="connsiteY2" fmla="*/ 0 h 5143500"/>
              <a:gd name="connsiteX3" fmla="*/ 10335899 w 10335899"/>
              <a:gd name="connsiteY3" fmla="*/ 5143500 h 5143500"/>
              <a:gd name="connsiteX4" fmla="*/ 0 w 10335899"/>
              <a:gd name="connsiteY4" fmla="*/ 5143500 h 5143500"/>
              <a:gd name="connsiteX0" fmla="*/ 0 w 10336051"/>
              <a:gd name="connsiteY0" fmla="*/ 5152926 h 5152926"/>
              <a:gd name="connsiteX1" fmla="*/ 843699 w 10336051"/>
              <a:gd name="connsiteY1" fmla="*/ 9426 h 5152926"/>
              <a:gd name="connsiteX2" fmla="*/ 10327894 w 10336051"/>
              <a:gd name="connsiteY2" fmla="*/ 0 h 5152926"/>
              <a:gd name="connsiteX3" fmla="*/ 10335899 w 10336051"/>
              <a:gd name="connsiteY3" fmla="*/ 5152926 h 5152926"/>
              <a:gd name="connsiteX4" fmla="*/ 0 w 10336051"/>
              <a:gd name="connsiteY4" fmla="*/ 5152926 h 5152926"/>
              <a:gd name="connsiteX0" fmla="*/ 0 w 10327893"/>
              <a:gd name="connsiteY0" fmla="*/ 5152926 h 5152926"/>
              <a:gd name="connsiteX1" fmla="*/ 843699 w 10327893"/>
              <a:gd name="connsiteY1" fmla="*/ 9426 h 5152926"/>
              <a:gd name="connsiteX2" fmla="*/ 10327894 w 10327893"/>
              <a:gd name="connsiteY2" fmla="*/ 0 h 5152926"/>
              <a:gd name="connsiteX3" fmla="*/ 9636349 w 10327893"/>
              <a:gd name="connsiteY3" fmla="*/ 5143499 h 5152926"/>
              <a:gd name="connsiteX4" fmla="*/ 0 w 10327893"/>
              <a:gd name="connsiteY4" fmla="*/ 5152926 h 5152926"/>
              <a:gd name="connsiteX0" fmla="*/ 0 w 9641063"/>
              <a:gd name="connsiteY0" fmla="*/ 5162353 h 5162353"/>
              <a:gd name="connsiteX1" fmla="*/ 843699 w 9641063"/>
              <a:gd name="connsiteY1" fmla="*/ 18853 h 5162353"/>
              <a:gd name="connsiteX2" fmla="*/ 9641063 w 9641063"/>
              <a:gd name="connsiteY2" fmla="*/ 0 h 5162353"/>
              <a:gd name="connsiteX3" fmla="*/ 9636349 w 9641063"/>
              <a:gd name="connsiteY3" fmla="*/ 5152926 h 5162353"/>
              <a:gd name="connsiteX4" fmla="*/ 0 w 9641063"/>
              <a:gd name="connsiteY4" fmla="*/ 5162353 h 5162353"/>
              <a:gd name="connsiteX0" fmla="*/ 0 w 9641063"/>
              <a:gd name="connsiteY0" fmla="*/ 5162353 h 5162353"/>
              <a:gd name="connsiteX1" fmla="*/ 843699 w 9641063"/>
              <a:gd name="connsiteY1" fmla="*/ 18853 h 5162353"/>
              <a:gd name="connsiteX2" fmla="*/ 9641063 w 9641063"/>
              <a:gd name="connsiteY2" fmla="*/ 0 h 5162353"/>
              <a:gd name="connsiteX3" fmla="*/ 8071902 w 9641063"/>
              <a:gd name="connsiteY3" fmla="*/ 5162352 h 5162353"/>
              <a:gd name="connsiteX4" fmla="*/ 0 w 9641063"/>
              <a:gd name="connsiteY4" fmla="*/ 5162353 h 5162353"/>
              <a:gd name="connsiteX0" fmla="*/ 0 w 8076616"/>
              <a:gd name="connsiteY0" fmla="*/ 5171780 h 5171780"/>
              <a:gd name="connsiteX1" fmla="*/ 843699 w 8076616"/>
              <a:gd name="connsiteY1" fmla="*/ 28280 h 5171780"/>
              <a:gd name="connsiteX2" fmla="*/ 8076616 w 8076616"/>
              <a:gd name="connsiteY2" fmla="*/ 0 h 5171780"/>
              <a:gd name="connsiteX3" fmla="*/ 8071902 w 8076616"/>
              <a:gd name="connsiteY3" fmla="*/ 5171779 h 5171780"/>
              <a:gd name="connsiteX4" fmla="*/ 0 w 8076616"/>
              <a:gd name="connsiteY4" fmla="*/ 5171780 h 517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6616" h="5171780">
                <a:moveTo>
                  <a:pt x="0" y="5171780"/>
                </a:moveTo>
                <a:lnTo>
                  <a:pt x="843699" y="28280"/>
                </a:lnTo>
                <a:lnTo>
                  <a:pt x="8076616" y="0"/>
                </a:lnTo>
                <a:cubicBezTo>
                  <a:pt x="8075045" y="1714500"/>
                  <a:pt x="8073473" y="3457279"/>
                  <a:pt x="8071902" y="5171779"/>
                </a:cubicBezTo>
                <a:lnTo>
                  <a:pt x="0" y="517178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Rectángulo 13"/>
          <p:cNvSpPr/>
          <p:nvPr/>
        </p:nvSpPr>
        <p:spPr>
          <a:xfrm>
            <a:off x="678212" y="546230"/>
            <a:ext cx="4572000" cy="31624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6923"/>
              </a:lnSpc>
              <a:buClr>
                <a:srgbClr val="72A262"/>
              </a:buClr>
              <a:buSzPct val="25000"/>
            </a:pPr>
            <a:r>
              <a:rPr lang="es-ES" sz="15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Sobre: </a:t>
            </a:r>
            <a:r>
              <a:rPr lang="es-ES" sz="15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Light" charset="0"/>
                <a:ea typeface="Graphik Light" charset="0"/>
                <a:cs typeface="Graphik Light" charset="0"/>
              </a:rPr>
              <a:t>Mobile </a:t>
            </a:r>
            <a:r>
              <a:rPr lang="es-ES" sz="15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Graphik Light" charset="0"/>
                <a:ea typeface="Graphik Light" charset="0"/>
                <a:cs typeface="Graphik Light" charset="0"/>
              </a:rPr>
              <a:t>World</a:t>
            </a:r>
            <a:r>
              <a:rPr lang="es-ES" sz="15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Light" charset="0"/>
                <a:ea typeface="Graphik Light" charset="0"/>
                <a:cs typeface="Graphik Light" charset="0"/>
              </a:rPr>
              <a:t> Capital Barcelona</a:t>
            </a:r>
          </a:p>
        </p:txBody>
      </p:sp>
      <p:sp>
        <p:nvSpPr>
          <p:cNvPr id="15" name="Rectangle 3"/>
          <p:cNvSpPr/>
          <p:nvPr/>
        </p:nvSpPr>
        <p:spPr>
          <a:xfrm flipV="1">
            <a:off x="771959" y="928303"/>
            <a:ext cx="747251" cy="28800"/>
          </a:xfrm>
          <a:prstGeom prst="rect">
            <a:avLst/>
          </a:prstGeom>
          <a:gradFill flip="none" rotWithShape="1">
            <a:gsLst>
              <a:gs pos="0">
                <a:srgbClr val="C83532"/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3"/>
          <p:cNvSpPr/>
          <p:nvPr/>
        </p:nvSpPr>
        <p:spPr>
          <a:xfrm>
            <a:off x="768350" y="1144588"/>
            <a:ext cx="4451350" cy="347980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s-ES_tradnl" sz="11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" charset="0"/>
              </a:rPr>
              <a:t>Mobile </a:t>
            </a:r>
            <a:r>
              <a:rPr lang="es-ES_tradnl" sz="11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Graphik" charset="0"/>
              </a:rPr>
              <a:t>World</a:t>
            </a:r>
            <a:r>
              <a:rPr lang="es-ES_tradnl" sz="11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" charset="0"/>
              </a:rPr>
              <a:t> Capital Barcelona es una iniciativa que impulsa el avance digital de la sociedad y ayuda a mejorar la vida de las personas a nivel mundial.</a:t>
            </a:r>
          </a:p>
          <a:p>
            <a:endParaRPr lang="es-ES_tradnl" sz="1100" dirty="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</a:endParaRPr>
          </a:p>
          <a:p>
            <a:r>
              <a:rPr lang="es-ES_tradnl" sz="11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" charset="0"/>
              </a:rPr>
              <a:t>Con el apoyo del sector público y privado, MWCapital se centra en cuatro áreas: la aceleración de la innovación a través del emprendimiento digital, la transformación de las industrias a través de la tecnología digital, el aumento del talento digital entre las nuevas generaciones y profesionales, y la reflexión sobre el impacto de tecnología en nuestra sociedad. Colectivamente, nuestros programas están transformando positivamente la economía, la educación y la sociedad.</a:t>
            </a:r>
          </a:p>
          <a:p>
            <a:endParaRPr lang="es-ES_tradnl" sz="1100" dirty="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</a:endParaRPr>
          </a:p>
          <a:p>
            <a:r>
              <a:rPr lang="es-ES_tradnl" sz="11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" charset="0"/>
              </a:rPr>
              <a:t>MWCapital alberga MWC en Barcelona y fundó 4 </a:t>
            </a:r>
            <a:r>
              <a:rPr lang="es-ES_tradnl" sz="11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Graphik" charset="0"/>
              </a:rPr>
              <a:t>Years</a:t>
            </a:r>
            <a:r>
              <a:rPr lang="es-ES_tradnl" sz="11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" charset="0"/>
              </a:rPr>
              <a:t> </a:t>
            </a:r>
            <a:r>
              <a:rPr lang="es-ES_tradnl" sz="11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Graphik" charset="0"/>
              </a:rPr>
              <a:t>From</a:t>
            </a:r>
            <a:r>
              <a:rPr lang="es-ES_tradnl" sz="11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" charset="0"/>
              </a:rPr>
              <a:t> </a:t>
            </a:r>
            <a:r>
              <a:rPr lang="es-ES_tradnl" sz="11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Graphik" charset="0"/>
              </a:rPr>
              <a:t>Now</a:t>
            </a:r>
            <a:r>
              <a:rPr lang="es-ES_tradnl" sz="11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" charset="0"/>
              </a:rPr>
              <a:t> (4YFN), la plataforma de negocios de inicio, presente en los eventos de MWC en todo el mundo.</a:t>
            </a:r>
            <a:endParaRPr lang="es-ES_tradnl" sz="1100" dirty="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  <a:ea typeface="Graphik" charset="0"/>
              <a:cs typeface="Graphik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8899002" y="0"/>
            <a:ext cx="244998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635" y="254454"/>
            <a:ext cx="1673915" cy="5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94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2DE85D71-7DC5-3F43-958D-F1E445A3985B}"/>
              </a:ext>
            </a:extLst>
          </p:cNvPr>
          <p:cNvSpPr/>
          <p:nvPr/>
        </p:nvSpPr>
        <p:spPr>
          <a:xfrm>
            <a:off x="634443" y="1386886"/>
            <a:ext cx="7447947" cy="15465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es-ES" sz="1050" dirty="0">
                <a:latin typeface="Graphik Regular" panose="020B0503030202060203" pitchFamily="34" charset="0"/>
              </a:rPr>
              <a:t>Nuestras actividades se desarrollan en red (La sociedad red: una visión global de Manuel Castells). Las infraestructuras de telecomunicaciones son las “carreteras” de nuestro presente y son las vías que nos posibilitan esta “sociedad red” </a:t>
            </a:r>
          </a:p>
          <a:p>
            <a:pPr algn="just"/>
            <a:r>
              <a:rPr lang="es-ES" sz="1050" dirty="0">
                <a:latin typeface="Graphik Regular" panose="020B0503030202060203" pitchFamily="34" charset="0"/>
              </a:rPr>
              <a:t>Los servicios digitales que fluyen sobre ellas cambian nuestra vida:</a:t>
            </a:r>
          </a:p>
          <a:p>
            <a:pPr algn="just"/>
            <a:endParaRPr lang="es-ES" sz="1050" dirty="0">
              <a:latin typeface="Graphik Regular" panose="020B0503030202060203" pitchFamily="34" charset="0"/>
            </a:endParaRP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s-ES" sz="1050" dirty="0">
                <a:latin typeface="Graphik Regular" panose="020B0503030202060203" pitchFamily="34" charset="0"/>
              </a:rPr>
              <a:t>Vehiculan nuestras relaciones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s-ES" sz="1050" dirty="0">
                <a:latin typeface="Graphik Regular" panose="020B0503030202060203" pitchFamily="34" charset="0"/>
              </a:rPr>
              <a:t>Posibilitan nuestra interacción global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s-ES" sz="1050" dirty="0">
                <a:latin typeface="Graphik Regular" panose="020B0503030202060203" pitchFamily="34" charset="0"/>
              </a:rPr>
              <a:t>Entrelazan los componentes esenciales de nuestras actividades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s-ES" sz="1050" dirty="0">
                <a:latin typeface="Graphik Regular" panose="020B0503030202060203" pitchFamily="34" charset="0"/>
              </a:rPr>
              <a:t>Incrementan las posibilidades de nuestros negocios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r>
              <a:rPr lang="es-ES" sz="1050" dirty="0">
                <a:latin typeface="Graphik Regular" panose="020B0503030202060203" pitchFamily="34" charset="0"/>
              </a:rPr>
              <a:t>Modifican nuestros hábitos de consumo y nuestras actividades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10D234E-7B15-3D4E-A72D-E05B7966A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872" y="258366"/>
            <a:ext cx="1104900" cy="361950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E4F7A079-D9AE-6645-B232-68136CDD2972}"/>
              </a:ext>
            </a:extLst>
          </p:cNvPr>
          <p:cNvSpPr/>
          <p:nvPr/>
        </p:nvSpPr>
        <p:spPr>
          <a:xfrm>
            <a:off x="634444" y="925220"/>
            <a:ext cx="75019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500" b="1" dirty="0">
                <a:solidFill>
                  <a:srgbClr val="032E91"/>
                </a:solidFill>
                <a:latin typeface="Graphik Regular" panose="020B0503030202060203" pitchFamily="34" charset="77"/>
              </a:rPr>
              <a:t>La sociedad digital se asienta en un mundo globalmente conectado </a:t>
            </a:r>
          </a:p>
          <a:p>
            <a:r>
              <a:rPr lang="en-GB" sz="1500" b="1" dirty="0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 </a:t>
            </a:r>
            <a:endParaRPr lang="en-GB" sz="1500" b="1" dirty="0">
              <a:solidFill>
                <a:srgbClr val="032E91"/>
              </a:solidFill>
              <a:latin typeface="Graphik Regular" panose="020B0503030202060203" pitchFamily="34" charset="77"/>
              <a:ea typeface="Graphik Light" charset="0"/>
              <a:cs typeface="Graphik Light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7B2E3807-1E77-394C-8A44-264126F00E0F}"/>
              </a:ext>
            </a:extLst>
          </p:cNvPr>
          <p:cNvSpPr/>
          <p:nvPr/>
        </p:nvSpPr>
        <p:spPr>
          <a:xfrm>
            <a:off x="629562" y="559155"/>
            <a:ext cx="413606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100" b="1" dirty="0">
                <a:solidFill>
                  <a:schemeClr val="bg1"/>
                </a:solidFill>
                <a:highlight>
                  <a:srgbClr val="E22232"/>
                </a:highlight>
                <a:latin typeface="Graphik Black" charset="0"/>
              </a:rPr>
              <a:t>Un presente y un futuro conectado </a:t>
            </a:r>
            <a:endParaRPr lang="en-GB" sz="2100" dirty="0">
              <a:solidFill>
                <a:schemeClr val="bg1"/>
              </a:solidFill>
              <a:highlight>
                <a:srgbClr val="E22232"/>
              </a:highlight>
              <a:latin typeface="Graphik Regular" panose="020B0503030202060203" pitchFamily="34" charset="77"/>
              <a:ea typeface="Graphik Light" charset="0"/>
              <a:cs typeface="Graphik Light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C021656-3D91-4A47-A73F-5F6C3475C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193286"/>
            <a:ext cx="91440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48B5C5D-0CB4-4365-8380-D7443BBDDA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110" y="4668907"/>
            <a:ext cx="432454" cy="43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32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2DE85D71-7DC5-3F43-958D-F1E445A3985B}"/>
              </a:ext>
            </a:extLst>
          </p:cNvPr>
          <p:cNvSpPr/>
          <p:nvPr/>
        </p:nvSpPr>
        <p:spPr>
          <a:xfrm>
            <a:off x="305526" y="1137459"/>
            <a:ext cx="8316924" cy="33992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628634" lvl="1" indent="-285743">
              <a:buFont typeface="Arial" panose="020B0604020202020204" pitchFamily="34" charset="0"/>
              <a:buChar char="•"/>
            </a:pPr>
            <a:endParaRPr lang="es-ES" sz="1050" dirty="0">
              <a:latin typeface="Graphik Regular" panose="020B0503030202060203" pitchFamily="34" charset="0"/>
            </a:endParaRPr>
          </a:p>
          <a:p>
            <a:pPr algn="just" defTabSz="685800">
              <a:lnSpc>
                <a:spcPct val="90000"/>
              </a:lnSpc>
              <a:spcAft>
                <a:spcPts val="450"/>
              </a:spcAft>
            </a:pPr>
            <a:r>
              <a:rPr lang="es-ES" sz="1125" b="1" dirty="0">
                <a:solidFill>
                  <a:schemeClr val="tx1">
                    <a:alpha val="80000"/>
                  </a:schemeClr>
                </a:solidFill>
              </a:rPr>
              <a:t>	</a:t>
            </a:r>
            <a:r>
              <a:rPr lang="en-US" sz="1050" dirty="0" err="1">
                <a:latin typeface="Graphik Black" panose="020B0A03030202060203" pitchFamily="34" charset="0"/>
              </a:rPr>
              <a:t>Previsiones</a:t>
            </a:r>
            <a:r>
              <a:rPr lang="en-US" sz="1050" dirty="0">
                <a:latin typeface="Graphik Black" panose="020B0A03030202060203" pitchFamily="34" charset="0"/>
              </a:rPr>
              <a:t> </a:t>
            </a:r>
            <a:r>
              <a:rPr lang="en-US" sz="1050" dirty="0" err="1">
                <a:latin typeface="Graphik Black" panose="020B0A03030202060203" pitchFamily="34" charset="0"/>
              </a:rPr>
              <a:t>móviles</a:t>
            </a:r>
            <a:r>
              <a:rPr lang="en-US" sz="1050" dirty="0">
                <a:latin typeface="Graphik Black" panose="020B0A03030202060203" pitchFamily="34" charset="0"/>
              </a:rPr>
              <a:t> </a:t>
            </a:r>
            <a:r>
              <a:rPr lang="en-US" sz="1050" dirty="0" err="1">
                <a:latin typeface="Graphik Black" panose="020B0A03030202060203" pitchFamily="34" charset="0"/>
              </a:rPr>
              <a:t>en</a:t>
            </a:r>
            <a:r>
              <a:rPr lang="en-US" sz="1050" dirty="0">
                <a:latin typeface="Graphik Black" panose="020B0A03030202060203" pitchFamily="34" charset="0"/>
              </a:rPr>
              <a:t> 2023</a:t>
            </a:r>
          </a:p>
          <a:p>
            <a:pPr lvl="2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Graphik Regular" panose="020B0503030202060203" pitchFamily="34" charset="0"/>
              </a:rPr>
              <a:t>45% de </a:t>
            </a:r>
            <a:r>
              <a:rPr lang="en-US" sz="1050" dirty="0" err="1">
                <a:latin typeface="Graphik Regular" panose="020B0503030202060203" pitchFamily="34" charset="0"/>
              </a:rPr>
              <a:t>dispositivos</a:t>
            </a:r>
            <a:r>
              <a:rPr lang="en-US" sz="1050" dirty="0">
                <a:latin typeface="Graphik Regular" panose="020B0503030202060203" pitchFamily="34" charset="0"/>
              </a:rPr>
              <a:t> a </a:t>
            </a:r>
            <a:r>
              <a:rPr lang="en-US" sz="1050" dirty="0" err="1">
                <a:latin typeface="Graphik Regular" panose="020B0503030202060203" pitchFamily="34" charset="0"/>
              </a:rPr>
              <a:t>escala</a:t>
            </a:r>
            <a:r>
              <a:rPr lang="en-US" sz="1050" dirty="0">
                <a:latin typeface="Graphik Regular" panose="020B0503030202060203" pitchFamily="34" charset="0"/>
              </a:rPr>
              <a:t> global </a:t>
            </a:r>
            <a:r>
              <a:rPr lang="en-US" sz="1050" dirty="0" err="1">
                <a:latin typeface="Graphik Regular" panose="020B0503030202060203" pitchFamily="34" charset="0"/>
              </a:rPr>
              <a:t>tendrán</a:t>
            </a:r>
            <a:r>
              <a:rPr lang="en-US" sz="1050" dirty="0">
                <a:latin typeface="Graphik Regular" panose="020B0503030202060203" pitchFamily="34" charset="0"/>
              </a:rPr>
              <a:t> </a:t>
            </a:r>
            <a:r>
              <a:rPr lang="en-US" sz="1050" dirty="0" err="1">
                <a:latin typeface="Graphik Regular" panose="020B0503030202060203" pitchFamily="34" charset="0"/>
              </a:rPr>
              <a:t>algún</a:t>
            </a:r>
            <a:r>
              <a:rPr lang="en-US" sz="1050" dirty="0">
                <a:latin typeface="Graphik Regular" panose="020B0503030202060203" pitchFamily="34" charset="0"/>
              </a:rPr>
              <a:t> </a:t>
            </a:r>
            <a:r>
              <a:rPr lang="en-US" sz="1050" dirty="0" err="1">
                <a:latin typeface="Graphik Regular" panose="020B0503030202060203" pitchFamily="34" charset="0"/>
              </a:rPr>
              <a:t>tipo</a:t>
            </a:r>
            <a:r>
              <a:rPr lang="en-US" sz="1050" dirty="0">
                <a:latin typeface="Graphik Regular" panose="020B0503030202060203" pitchFamily="34" charset="0"/>
              </a:rPr>
              <a:t> de </a:t>
            </a:r>
            <a:r>
              <a:rPr lang="en-US" sz="1050" dirty="0" err="1">
                <a:latin typeface="Graphik Regular" panose="020B0503030202060203" pitchFamily="34" charset="0"/>
              </a:rPr>
              <a:t>conectividad</a:t>
            </a:r>
            <a:r>
              <a:rPr lang="en-US" sz="1050" dirty="0">
                <a:latin typeface="Graphik Regular" panose="020B0503030202060203" pitchFamily="34" charset="0"/>
              </a:rPr>
              <a:t> </a:t>
            </a:r>
            <a:r>
              <a:rPr lang="en-US" sz="1050" dirty="0" err="1">
                <a:latin typeface="Graphik Regular" panose="020B0503030202060203" pitchFamily="34" charset="0"/>
              </a:rPr>
              <a:t>móvil</a:t>
            </a:r>
            <a:r>
              <a:rPr lang="en-US" sz="1050" dirty="0">
                <a:latin typeface="Graphik Regular" panose="020B0503030202060203" pitchFamily="34" charset="0"/>
              </a:rPr>
              <a:t> (</a:t>
            </a:r>
            <a:r>
              <a:rPr lang="en-US" sz="1050" dirty="0" err="1">
                <a:latin typeface="Graphik Regular" panose="020B0503030202060203" pitchFamily="34" charset="0"/>
              </a:rPr>
              <a:t>xG</a:t>
            </a:r>
            <a:r>
              <a:rPr lang="en-US" sz="1050" dirty="0">
                <a:latin typeface="Graphik Regular" panose="020B0503030202060203" pitchFamily="34" charset="0"/>
              </a:rPr>
              <a:t> o LPWA). El 55% </a:t>
            </a:r>
            <a:r>
              <a:rPr lang="en-US" sz="1050" dirty="0" err="1">
                <a:latin typeface="Graphik Regular" panose="020B0503030202060203" pitchFamily="34" charset="0"/>
              </a:rPr>
              <a:t>serán</a:t>
            </a:r>
            <a:r>
              <a:rPr lang="en-US" sz="1050" dirty="0">
                <a:latin typeface="Graphik Regular" panose="020B0503030202060203" pitchFamily="34" charset="0"/>
              </a:rPr>
              <a:t> </a:t>
            </a:r>
            <a:r>
              <a:rPr lang="en-US" sz="1050" dirty="0" err="1">
                <a:latin typeface="Graphik Regular" panose="020B0503030202060203" pitchFamily="34" charset="0"/>
              </a:rPr>
              <a:t>wifi</a:t>
            </a:r>
            <a:r>
              <a:rPr lang="en-US" sz="1050" dirty="0">
                <a:latin typeface="Graphik Regular" panose="020B0503030202060203" pitchFamily="34" charset="0"/>
              </a:rPr>
              <a:t> o </a:t>
            </a:r>
            <a:r>
              <a:rPr lang="en-US" sz="1050" dirty="0" err="1">
                <a:latin typeface="Graphik Regular" panose="020B0503030202060203" pitchFamily="34" charset="0"/>
              </a:rPr>
              <a:t>conectividad</a:t>
            </a:r>
            <a:r>
              <a:rPr lang="en-US" sz="1050" dirty="0">
                <a:latin typeface="Graphik Regular" panose="020B0503030202060203" pitchFamily="34" charset="0"/>
              </a:rPr>
              <a:t> </a:t>
            </a:r>
            <a:r>
              <a:rPr lang="en-US" sz="1050" dirty="0" err="1">
                <a:latin typeface="Graphik Regular" panose="020B0503030202060203" pitchFamily="34" charset="0"/>
              </a:rPr>
              <a:t>fija</a:t>
            </a:r>
            <a:r>
              <a:rPr lang="en-US" sz="1050" dirty="0">
                <a:latin typeface="Graphik Regular" panose="020B0503030202060203" pitchFamily="34" charset="0"/>
              </a:rPr>
              <a:t>. </a:t>
            </a:r>
            <a:r>
              <a:rPr lang="en-US" sz="1050" dirty="0" err="1">
                <a:latin typeface="Graphik Regular" panose="020B0503030202060203" pitchFamily="34" charset="0"/>
              </a:rPr>
              <a:t>España</a:t>
            </a:r>
            <a:r>
              <a:rPr lang="en-US" sz="1050" dirty="0">
                <a:latin typeface="Graphik Regular" panose="020B0503030202060203" pitchFamily="34" charset="0"/>
              </a:rPr>
              <a:t>: entre 32% y 68%.</a:t>
            </a:r>
          </a:p>
          <a:p>
            <a:pPr lvl="2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Graphik Regular" panose="020B0503030202060203" pitchFamily="34" charset="0"/>
              </a:rPr>
              <a:t>Las </a:t>
            </a:r>
            <a:r>
              <a:rPr lang="en-US" sz="1050" dirty="0" err="1">
                <a:latin typeface="Graphik Regular" panose="020B0503030202060203" pitchFamily="34" charset="0"/>
              </a:rPr>
              <a:t>conexiones</a:t>
            </a:r>
            <a:r>
              <a:rPr lang="en-US" sz="1050" dirty="0">
                <a:latin typeface="Graphik Regular" panose="020B0503030202060203" pitchFamily="34" charset="0"/>
              </a:rPr>
              <a:t> 5G </a:t>
            </a:r>
            <a:r>
              <a:rPr lang="en-US" sz="1050" dirty="0" err="1">
                <a:latin typeface="Graphik Regular" panose="020B0503030202060203" pitchFamily="34" charset="0"/>
              </a:rPr>
              <a:t>supondrán</a:t>
            </a:r>
            <a:r>
              <a:rPr lang="en-US" sz="1050" dirty="0">
                <a:latin typeface="Graphik Regular" panose="020B0503030202060203" pitchFamily="34" charset="0"/>
              </a:rPr>
              <a:t> </a:t>
            </a:r>
            <a:r>
              <a:rPr lang="en-US" sz="1050" dirty="0" err="1">
                <a:latin typeface="Graphik Regular" panose="020B0503030202060203" pitchFamily="34" charset="0"/>
              </a:rPr>
              <a:t>el</a:t>
            </a:r>
            <a:r>
              <a:rPr lang="en-US" sz="1050" dirty="0">
                <a:latin typeface="Graphik Regular" panose="020B0503030202060203" pitchFamily="34" charset="0"/>
              </a:rPr>
              <a:t> 11% del total. </a:t>
            </a:r>
            <a:r>
              <a:rPr lang="en-US" sz="1050" dirty="0" err="1">
                <a:latin typeface="Graphik Regular" panose="020B0503030202060203" pitchFamily="34" charset="0"/>
              </a:rPr>
              <a:t>España</a:t>
            </a:r>
            <a:r>
              <a:rPr lang="en-US" sz="1050" dirty="0">
                <a:latin typeface="Graphik Regular" panose="020B0503030202060203" pitchFamily="34" charset="0"/>
              </a:rPr>
              <a:t>: </a:t>
            </a:r>
            <a:r>
              <a:rPr lang="en-US" sz="1050" dirty="0" err="1">
                <a:latin typeface="Graphik Regular" panose="020B0503030202060203" pitchFamily="34" charset="0"/>
              </a:rPr>
              <a:t>el</a:t>
            </a:r>
            <a:r>
              <a:rPr lang="en-US" sz="1050" dirty="0">
                <a:latin typeface="Graphik Regular" panose="020B0503030202060203" pitchFamily="34" charset="0"/>
              </a:rPr>
              <a:t> 15,5 %.</a:t>
            </a:r>
          </a:p>
          <a:p>
            <a:pPr lvl="1"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s-ES" sz="600" b="1" dirty="0">
              <a:solidFill>
                <a:schemeClr val="tx1">
                  <a:alpha val="80000"/>
                </a:schemeClr>
              </a:solidFill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s-ES" sz="1050" dirty="0">
                <a:latin typeface="Graphik Black" panose="020B0A03030202060203" pitchFamily="34" charset="0"/>
              </a:rPr>
              <a:t>      	 Previsiones </a:t>
            </a:r>
            <a:r>
              <a:rPr lang="es-ES" sz="1050" dirty="0" err="1">
                <a:latin typeface="Graphik Black" panose="020B0A03030202060203" pitchFamily="34" charset="0"/>
              </a:rPr>
              <a:t>wi</a:t>
            </a:r>
            <a:r>
              <a:rPr lang="es-ES" sz="1050" dirty="0">
                <a:latin typeface="Graphik Black" panose="020B0A03030202060203" pitchFamily="34" charset="0"/>
              </a:rPr>
              <a:t>-fi 2023</a:t>
            </a:r>
          </a:p>
          <a:p>
            <a:pPr lvl="2" indent="-171450" algn="just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1050" dirty="0">
                <a:latin typeface="Graphik Regular" panose="020B0503030202060203" pitchFamily="34" charset="0"/>
              </a:rPr>
              <a:t>Entre 2018 y 2023 se multiplicarán por 4 las conexiones </a:t>
            </a:r>
            <a:r>
              <a:rPr lang="es-ES" sz="1050" dirty="0" err="1">
                <a:latin typeface="Graphik Regular" panose="020B0503030202060203" pitchFamily="34" charset="0"/>
              </a:rPr>
              <a:t>wi</a:t>
            </a:r>
            <a:r>
              <a:rPr lang="es-ES" sz="1050" dirty="0">
                <a:latin typeface="Graphik Regular" panose="020B0503030202060203" pitchFamily="34" charset="0"/>
              </a:rPr>
              <a:t>-fi, hasta más de 628 millones de puntos de acceso en todo el mundo. España: 15 millones</a:t>
            </a:r>
          </a:p>
          <a:p>
            <a:pPr lvl="1" indent="-171450" algn="just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600" b="1" dirty="0">
              <a:solidFill>
                <a:schemeClr val="tx1">
                  <a:alpha val="80000"/>
                </a:schemeClr>
              </a:solidFill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sz="1050" dirty="0">
                <a:latin typeface="Graphik Black" panose="020B0A03030202060203" pitchFamily="34" charset="0"/>
              </a:rPr>
              <a:t>     	 </a:t>
            </a:r>
            <a:r>
              <a:rPr lang="en-US" sz="1050" dirty="0" err="1">
                <a:latin typeface="Graphik Black" panose="020B0A03030202060203" pitchFamily="34" charset="0"/>
              </a:rPr>
              <a:t>Rendimiento</a:t>
            </a:r>
            <a:r>
              <a:rPr lang="en-US" sz="1050" dirty="0">
                <a:latin typeface="Graphik Black" panose="020B0A03030202060203" pitchFamily="34" charset="0"/>
              </a:rPr>
              <a:t> de las redes </a:t>
            </a:r>
            <a:r>
              <a:rPr lang="en-US" sz="1050" dirty="0" err="1">
                <a:latin typeface="Graphik Black" panose="020B0A03030202060203" pitchFamily="34" charset="0"/>
              </a:rPr>
              <a:t>móviles</a:t>
            </a:r>
            <a:r>
              <a:rPr lang="en-US" sz="1050" dirty="0">
                <a:latin typeface="Graphik Black" panose="020B0A03030202060203" pitchFamily="34" charset="0"/>
              </a:rPr>
              <a:t> para 2023</a:t>
            </a:r>
          </a:p>
          <a:p>
            <a:pPr lvl="2" indent="-171450" algn="just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Graphik Regular" panose="020B0503030202060203" pitchFamily="34" charset="0"/>
              </a:rPr>
              <a:t>La </a:t>
            </a:r>
            <a:r>
              <a:rPr lang="en-US" sz="1050" dirty="0" err="1">
                <a:latin typeface="Graphik Regular" panose="020B0503030202060203" pitchFamily="34" charset="0"/>
              </a:rPr>
              <a:t>velocidad</a:t>
            </a:r>
            <a:r>
              <a:rPr lang="en-US" sz="1050" dirty="0">
                <a:latin typeface="Graphik Regular" panose="020B0503030202060203" pitchFamily="34" charset="0"/>
              </a:rPr>
              <a:t> media de </a:t>
            </a:r>
            <a:r>
              <a:rPr lang="en-US" sz="1050" dirty="0" err="1">
                <a:latin typeface="Graphik Regular" panose="020B0503030202060203" pitchFamily="34" charset="0"/>
              </a:rPr>
              <a:t>conexión</a:t>
            </a:r>
            <a:r>
              <a:rPr lang="en-US" sz="1050" dirty="0">
                <a:latin typeface="Graphik Regular" panose="020B0503030202060203" pitchFamily="34" charset="0"/>
              </a:rPr>
              <a:t> </a:t>
            </a:r>
            <a:r>
              <a:rPr lang="en-US" sz="1050" dirty="0" err="1">
                <a:latin typeface="Graphik Regular" panose="020B0503030202060203" pitchFamily="34" charset="0"/>
              </a:rPr>
              <a:t>móvil</a:t>
            </a:r>
            <a:r>
              <a:rPr lang="en-US" sz="1050" dirty="0">
                <a:latin typeface="Graphik Regular" panose="020B0503030202060203" pitchFamily="34" charset="0"/>
              </a:rPr>
              <a:t> se </a:t>
            </a:r>
            <a:r>
              <a:rPr lang="en-US" sz="1050" dirty="0" err="1">
                <a:latin typeface="Graphik Regular" panose="020B0503030202060203" pitchFamily="34" charset="0"/>
              </a:rPr>
              <a:t>multiplicará</a:t>
            </a:r>
            <a:r>
              <a:rPr lang="en-US" sz="1050" dirty="0">
                <a:latin typeface="Graphik Regular" panose="020B0503030202060203" pitchFamily="34" charset="0"/>
              </a:rPr>
              <a:t> por 5: de 13 Mbps a 44 Mbps. La </a:t>
            </a:r>
            <a:r>
              <a:rPr lang="en-US" sz="1050" dirty="0" err="1">
                <a:latin typeface="Graphik Regular" panose="020B0503030202060203" pitchFamily="34" charset="0"/>
              </a:rPr>
              <a:t>velocidad</a:t>
            </a:r>
            <a:r>
              <a:rPr lang="en-US" sz="1050" dirty="0">
                <a:latin typeface="Graphik Regular" panose="020B0503030202060203" pitchFamily="34" charset="0"/>
              </a:rPr>
              <a:t> media wi-fi se </a:t>
            </a:r>
            <a:r>
              <a:rPr lang="en-US" sz="1050" dirty="0" err="1">
                <a:latin typeface="Graphik Regular" panose="020B0503030202060203" pitchFamily="34" charset="0"/>
              </a:rPr>
              <a:t>multiplicará</a:t>
            </a:r>
            <a:r>
              <a:rPr lang="en-US" sz="1050" dirty="0">
                <a:latin typeface="Graphik Regular" panose="020B0503030202060203" pitchFamily="34" charset="0"/>
              </a:rPr>
              <a:t> por 5, y la de </a:t>
            </a:r>
            <a:r>
              <a:rPr lang="en-US" sz="1050" dirty="0" err="1">
                <a:latin typeface="Graphik Regular" panose="020B0503030202060203" pitchFamily="34" charset="0"/>
              </a:rPr>
              <a:t>banda</a:t>
            </a:r>
            <a:r>
              <a:rPr lang="en-US" sz="1050" dirty="0">
                <a:latin typeface="Graphik Regular" panose="020B0503030202060203" pitchFamily="34" charset="0"/>
              </a:rPr>
              <a:t> </a:t>
            </a:r>
            <a:r>
              <a:rPr lang="en-US" sz="1050" dirty="0" err="1">
                <a:latin typeface="Graphik Regular" panose="020B0503030202060203" pitchFamily="34" charset="0"/>
              </a:rPr>
              <a:t>ancha</a:t>
            </a:r>
            <a:r>
              <a:rPr lang="en-US" sz="1050" dirty="0">
                <a:latin typeface="Graphik Regular" panose="020B0503030202060203" pitchFamily="34" charset="0"/>
              </a:rPr>
              <a:t> </a:t>
            </a:r>
            <a:r>
              <a:rPr lang="en-US" sz="1050" dirty="0" err="1">
                <a:latin typeface="Graphik Regular" panose="020B0503030202060203" pitchFamily="34" charset="0"/>
              </a:rPr>
              <a:t>fija</a:t>
            </a:r>
            <a:r>
              <a:rPr lang="en-US" sz="1050" dirty="0">
                <a:latin typeface="Graphik Regular" panose="020B0503030202060203" pitchFamily="34" charset="0"/>
              </a:rPr>
              <a:t> se </a:t>
            </a:r>
            <a:r>
              <a:rPr lang="en-US" sz="1050" dirty="0" err="1">
                <a:latin typeface="Graphik Regular" panose="020B0503030202060203" pitchFamily="34" charset="0"/>
              </a:rPr>
              <a:t>doblará</a:t>
            </a:r>
            <a:r>
              <a:rPr lang="en-US" sz="1050" dirty="0">
                <a:latin typeface="Graphik Regular" panose="020B0503030202060203" pitchFamily="34" charset="0"/>
              </a:rPr>
              <a:t> hasta los 110 Mbps.</a:t>
            </a:r>
          </a:p>
          <a:p>
            <a:pPr lvl="1" indent="-171450" algn="just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>
                  <a:alpha val="80000"/>
                </a:schemeClr>
              </a:solidFill>
            </a:endParaRPr>
          </a:p>
          <a:p>
            <a:pPr marL="171450" lvl="1" algn="just" defTabSz="685800">
              <a:lnSpc>
                <a:spcPct val="90000"/>
              </a:lnSpc>
              <a:spcAft>
                <a:spcPts val="450"/>
              </a:spcAft>
            </a:pPr>
            <a:r>
              <a:rPr lang="en-US" sz="1050" dirty="0">
                <a:latin typeface="Graphik Black" panose="020B0A03030202060203" pitchFamily="34" charset="0"/>
              </a:rPr>
              <a:t>	</a:t>
            </a:r>
            <a:r>
              <a:rPr lang="en-US" sz="1050" dirty="0" err="1">
                <a:latin typeface="Graphik Black" panose="020B0A03030202060203" pitchFamily="34" charset="0"/>
              </a:rPr>
              <a:t>Tendencias</a:t>
            </a:r>
            <a:r>
              <a:rPr lang="en-US" sz="1050" dirty="0">
                <a:latin typeface="Graphik Black" panose="020B0A03030202060203" pitchFamily="34" charset="0"/>
              </a:rPr>
              <a:t> </a:t>
            </a:r>
            <a:r>
              <a:rPr lang="en-US" sz="1050" dirty="0" err="1">
                <a:latin typeface="Graphik Black" panose="020B0A03030202060203" pitchFamily="34" charset="0"/>
              </a:rPr>
              <a:t>en</a:t>
            </a:r>
            <a:r>
              <a:rPr lang="en-US" sz="1050" dirty="0">
                <a:latin typeface="Graphik Black" panose="020B0A03030202060203" pitchFamily="34" charset="0"/>
              </a:rPr>
              <a:t> </a:t>
            </a:r>
            <a:r>
              <a:rPr lang="en-US" sz="1050" dirty="0" err="1">
                <a:latin typeface="Graphik Black" panose="020B0A03030202060203" pitchFamily="34" charset="0"/>
              </a:rPr>
              <a:t>ciberseguridad</a:t>
            </a:r>
            <a:endParaRPr lang="en-US" sz="1050" dirty="0">
              <a:latin typeface="Graphik Regular" panose="020B0503030202060203" pitchFamily="34" charset="0"/>
            </a:endParaRPr>
          </a:p>
          <a:p>
            <a:pPr lvl="2" indent="-171450" algn="just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Graphik Regular" panose="020B0503030202060203" pitchFamily="34" charset="0"/>
              </a:rPr>
              <a:t>Los </a:t>
            </a:r>
            <a:r>
              <a:rPr lang="en-US" sz="1050" dirty="0" err="1">
                <a:latin typeface="Graphik Regular" panose="020B0503030202060203" pitchFamily="34" charset="0"/>
              </a:rPr>
              <a:t>ataques</a:t>
            </a:r>
            <a:r>
              <a:rPr lang="en-US" sz="1050" dirty="0">
                <a:latin typeface="Graphik Regular" panose="020B0503030202060203" pitchFamily="34" charset="0"/>
              </a:rPr>
              <a:t> de </a:t>
            </a:r>
            <a:r>
              <a:rPr lang="en-US" sz="1050" dirty="0" err="1">
                <a:latin typeface="Graphik Regular" panose="020B0503030202060203" pitchFamily="34" charset="0"/>
              </a:rPr>
              <a:t>denegación</a:t>
            </a:r>
            <a:r>
              <a:rPr lang="en-US" sz="1050" dirty="0">
                <a:latin typeface="Graphik Regular" panose="020B0503030202060203" pitchFamily="34" charset="0"/>
              </a:rPr>
              <a:t> de </a:t>
            </a:r>
            <a:r>
              <a:rPr lang="en-US" sz="1050" dirty="0" err="1">
                <a:latin typeface="Graphik Regular" panose="020B0503030202060203" pitchFamily="34" charset="0"/>
              </a:rPr>
              <a:t>servicio</a:t>
            </a:r>
            <a:r>
              <a:rPr lang="en-US" sz="1050" dirty="0">
                <a:latin typeface="Graphik Regular" panose="020B0503030202060203" pitchFamily="34" charset="0"/>
              </a:rPr>
              <a:t> </a:t>
            </a:r>
            <a:r>
              <a:rPr lang="en-US" sz="1050" dirty="0" err="1">
                <a:latin typeface="Graphik Regular" panose="020B0503030202060203" pitchFamily="34" charset="0"/>
              </a:rPr>
              <a:t>crecerán</a:t>
            </a:r>
            <a:r>
              <a:rPr lang="en-US" sz="1050" dirty="0">
                <a:latin typeface="Graphik Regular" panose="020B0503030202060203" pitchFamily="34" charset="0"/>
              </a:rPr>
              <a:t> un 63% interannual.</a:t>
            </a:r>
          </a:p>
          <a:p>
            <a:pPr lvl="2" indent="-171450" algn="just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s-ES" sz="1050" dirty="0">
              <a:latin typeface="Graphik Regular" panose="020B0503030202060203" pitchFamily="34" charset="0"/>
            </a:endParaRPr>
          </a:p>
          <a:p>
            <a:pPr marL="628634" lvl="1" indent="-285743">
              <a:buFont typeface="Arial" panose="020B0604020202020204" pitchFamily="34" charset="0"/>
              <a:buChar char="•"/>
            </a:pPr>
            <a:endParaRPr lang="es-ES" sz="1050" dirty="0">
              <a:latin typeface="Graphik Regular" panose="020B0503030202060203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10D234E-7B15-3D4E-A72D-E05B7966A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872" y="258366"/>
            <a:ext cx="1104900" cy="361950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E4F7A079-D9AE-6645-B232-68136CDD2972}"/>
              </a:ext>
            </a:extLst>
          </p:cNvPr>
          <p:cNvSpPr/>
          <p:nvPr/>
        </p:nvSpPr>
        <p:spPr>
          <a:xfrm>
            <a:off x="634444" y="925220"/>
            <a:ext cx="75019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500" b="1" dirty="0">
                <a:solidFill>
                  <a:srgbClr val="032E91"/>
                </a:solidFill>
                <a:latin typeface="Graphik Regular" panose="020B0503030202060203" pitchFamily="34" charset="77"/>
              </a:rPr>
              <a:t>Las claves para un futuro conectado </a:t>
            </a:r>
          </a:p>
          <a:p>
            <a:r>
              <a:rPr lang="en-GB" sz="1500" b="1" dirty="0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 </a:t>
            </a:r>
            <a:endParaRPr lang="en-GB" sz="1500" b="1" dirty="0">
              <a:solidFill>
                <a:srgbClr val="032E91"/>
              </a:solidFill>
              <a:latin typeface="Graphik Regular" panose="020B0503030202060203" pitchFamily="34" charset="77"/>
              <a:ea typeface="Graphik Light" charset="0"/>
              <a:cs typeface="Graphik Light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7B2E3807-1E77-394C-8A44-264126F00E0F}"/>
              </a:ext>
            </a:extLst>
          </p:cNvPr>
          <p:cNvSpPr/>
          <p:nvPr/>
        </p:nvSpPr>
        <p:spPr>
          <a:xfrm>
            <a:off x="629563" y="559155"/>
            <a:ext cx="291169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100" b="1" dirty="0">
                <a:solidFill>
                  <a:schemeClr val="bg1"/>
                </a:solidFill>
                <a:highlight>
                  <a:srgbClr val="E22232"/>
                </a:highlight>
                <a:latin typeface="Graphik Black" charset="0"/>
              </a:rPr>
              <a:t>Un avance incontestable</a:t>
            </a:r>
            <a:endParaRPr lang="en-GB" sz="2100" dirty="0">
              <a:solidFill>
                <a:schemeClr val="bg1"/>
              </a:solidFill>
              <a:highlight>
                <a:srgbClr val="E22232"/>
              </a:highlight>
              <a:latin typeface="Graphik Regular" panose="020B0503030202060203" pitchFamily="34" charset="77"/>
              <a:ea typeface="Graphik Light" charset="0"/>
              <a:cs typeface="Graphik Light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1F9806F-66EB-43A8-914F-0E03C07A02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110" y="4668907"/>
            <a:ext cx="432454" cy="43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96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2DE85D71-7DC5-3F43-958D-F1E445A3985B}"/>
              </a:ext>
            </a:extLst>
          </p:cNvPr>
          <p:cNvSpPr/>
          <p:nvPr/>
        </p:nvSpPr>
        <p:spPr>
          <a:xfrm>
            <a:off x="1511870" y="1507890"/>
            <a:ext cx="6516515" cy="364715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s-ES" sz="1050" dirty="0">
                <a:latin typeface="Graphik Black" panose="020B0A03030202060203" pitchFamily="34" charset="0"/>
              </a:rPr>
              <a:t>Las redes de comunicaciones inteligentes</a:t>
            </a:r>
          </a:p>
          <a:p>
            <a:r>
              <a:rPr lang="es-ES" sz="1050" dirty="0">
                <a:latin typeface="Graphik Regular" panose="020B0503030202060203" pitchFamily="34" charset="0"/>
              </a:rPr>
              <a:t>Es necesario aprovechar la crisis para impulsar la conectividad global más allá de los territorios urbanos, para dotar de herramientas potentes a las zonas más necesitadas. Las redes inteligentes son una gran oportunidad para llevar nuevas oportunidades</a:t>
            </a:r>
          </a:p>
          <a:p>
            <a:endParaRPr lang="es-ES" sz="1050" dirty="0">
              <a:latin typeface="Graphik Regular" panose="020B0503030202060203" pitchFamily="34" charset="0"/>
            </a:endParaRPr>
          </a:p>
          <a:p>
            <a:r>
              <a:rPr lang="es-ES" sz="1050" dirty="0">
                <a:latin typeface="Graphik Black" panose="020B0A03030202060203" pitchFamily="34" charset="0"/>
              </a:rPr>
              <a:t>Datos y conocimiento</a:t>
            </a:r>
          </a:p>
          <a:p>
            <a:r>
              <a:rPr lang="es-ES" sz="1050" dirty="0">
                <a:latin typeface="Graphik Regular" panose="020B0503030202060203" pitchFamily="34" charset="0"/>
              </a:rPr>
              <a:t>Es necesario un uso responsable, ético y comprometido de los datos para generar información y conocimiento que permitan a los gobiernos tomar medidas preventivas y planificar las necesidades más básicas en función de las necesidades específicas de cada territorio</a:t>
            </a:r>
          </a:p>
          <a:p>
            <a:endParaRPr lang="es-ES" sz="1050" dirty="0">
              <a:latin typeface="Graphik Regular" panose="020B0503030202060203" pitchFamily="34" charset="0"/>
            </a:endParaRPr>
          </a:p>
          <a:p>
            <a:r>
              <a:rPr lang="es-ES" sz="1050" dirty="0">
                <a:latin typeface="Graphik Black" panose="020B0A03030202060203" pitchFamily="34" charset="0"/>
              </a:rPr>
              <a:t>Sistemas distribuidos </a:t>
            </a:r>
          </a:p>
          <a:p>
            <a:r>
              <a:rPr lang="es-ES" sz="1050" dirty="0">
                <a:latin typeface="Graphik Regular" panose="020B0503030202060203" pitchFamily="34" charset="0"/>
              </a:rPr>
              <a:t>Los sistemas distribuidos materializados en el </a:t>
            </a:r>
            <a:r>
              <a:rPr lang="es-ES" sz="1050" dirty="0" err="1">
                <a:latin typeface="Graphik Regular" panose="020B0503030202060203" pitchFamily="34" charset="0"/>
              </a:rPr>
              <a:t>edge</a:t>
            </a:r>
            <a:r>
              <a:rPr lang="es-ES" sz="1050" dirty="0">
                <a:latin typeface="Graphik Regular" panose="020B0503030202060203" pitchFamily="34" charset="0"/>
              </a:rPr>
              <a:t> </a:t>
            </a:r>
            <a:r>
              <a:rPr lang="es-ES" sz="1050" dirty="0" err="1">
                <a:latin typeface="Graphik Regular" panose="020B0503030202060203" pitchFamily="34" charset="0"/>
              </a:rPr>
              <a:t>computing</a:t>
            </a:r>
            <a:r>
              <a:rPr lang="es-ES" sz="1050" dirty="0">
                <a:latin typeface="Graphik Regular" panose="020B0503030202060203" pitchFamily="34" charset="0"/>
              </a:rPr>
              <a:t> y en soluciones como </a:t>
            </a:r>
            <a:r>
              <a:rPr lang="es-ES" sz="1050" dirty="0" err="1">
                <a:latin typeface="Graphik Regular" panose="020B0503030202060203" pitchFamily="34" charset="0"/>
              </a:rPr>
              <a:t>blockchain</a:t>
            </a:r>
            <a:r>
              <a:rPr lang="es-ES" sz="1050" dirty="0">
                <a:latin typeface="Graphik Regular" panose="020B0503030202060203" pitchFamily="34" charset="0"/>
              </a:rPr>
              <a:t>, deben garantizar la seguridad y la certificación de los procesos que permitan a industrias y gobiernos transacciones fiables y que redunden en beneficios a los ciudadanos.</a:t>
            </a:r>
          </a:p>
          <a:p>
            <a:endParaRPr lang="es-ES" sz="1050" dirty="0">
              <a:latin typeface="Graphik Regular" panose="020B0503030202060203" pitchFamily="34" charset="0"/>
            </a:endParaRPr>
          </a:p>
          <a:p>
            <a:r>
              <a:rPr lang="es-ES" sz="1050" dirty="0">
                <a:latin typeface="Graphik Black" panose="020B0A03030202060203" pitchFamily="34" charset="0"/>
              </a:rPr>
              <a:t>Seguridad</a:t>
            </a:r>
          </a:p>
          <a:p>
            <a:r>
              <a:rPr lang="es-ES" sz="1050" dirty="0">
                <a:latin typeface="Graphik Regular" panose="020B0503030202060203" pitchFamily="34" charset="0"/>
              </a:rPr>
              <a:t>Son necesarias nuevas medidas que garanticen la seguridad de los entornos digitales en desarrollo creciente. A mayor digitalización mayor necesidad de seguridad y garantía para todo el mundo</a:t>
            </a:r>
          </a:p>
          <a:p>
            <a:endParaRPr lang="es-ES" sz="1050" dirty="0">
              <a:latin typeface="Graphik Regular" panose="020B0503030202060203" pitchFamily="34" charset="0"/>
            </a:endParaRPr>
          </a:p>
          <a:p>
            <a:r>
              <a:rPr lang="es-ES" sz="1050" dirty="0">
                <a:latin typeface="Graphik Black" panose="020B0A03030202060203" pitchFamily="34" charset="0"/>
              </a:rPr>
              <a:t>Soberanía digital para un crecimiento general</a:t>
            </a:r>
          </a:p>
          <a:p>
            <a:r>
              <a:rPr lang="es-ES" sz="1050" dirty="0">
                <a:latin typeface="Graphik Regular" panose="020B0503030202060203" pitchFamily="34" charset="0"/>
              </a:rPr>
              <a:t>Es necesario para el progreso general garantizar la soberanía digital de la ciudadanía que permitirá reducir las brechas digitales y garantizar el acceso a los recursos digitales en plenitud de derechos.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03FFE45-2073-F44F-B66A-B9333C8D1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47" y="3263113"/>
            <a:ext cx="464591" cy="42862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50E9D8F-269F-5242-B1B5-C1964EFF9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91" y="1585265"/>
            <a:ext cx="538355" cy="52979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F2D89AC-7684-EE45-B7B5-7CFAD502E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55" y="2465246"/>
            <a:ext cx="464591" cy="44767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C7C9788-9540-CC4B-97E5-1CAA2F446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722" y="3989680"/>
            <a:ext cx="435554" cy="4572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305781F-0DBC-354D-83A2-1EF61F1A7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685" y="4635479"/>
            <a:ext cx="464591" cy="4572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10D234E-7B15-3D4E-A72D-E05B7966A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7872" y="258366"/>
            <a:ext cx="1104900" cy="361950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E4F7A079-D9AE-6645-B232-68136CDD2972}"/>
              </a:ext>
            </a:extLst>
          </p:cNvPr>
          <p:cNvSpPr/>
          <p:nvPr/>
        </p:nvSpPr>
        <p:spPr>
          <a:xfrm>
            <a:off x="634444" y="925221"/>
            <a:ext cx="75019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b="1" dirty="0" err="1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Ciudades</a:t>
            </a:r>
            <a:r>
              <a:rPr lang="en-GB" sz="1500" b="1" dirty="0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 y </a:t>
            </a:r>
            <a:r>
              <a:rPr lang="en-GB" sz="1500" b="1" dirty="0" err="1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gobiernos</a:t>
            </a:r>
            <a:r>
              <a:rPr lang="en-GB" sz="1500" b="1" dirty="0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 </a:t>
            </a:r>
            <a:r>
              <a:rPr lang="en-GB" sz="1500" b="1" dirty="0" err="1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tienen</a:t>
            </a:r>
            <a:r>
              <a:rPr lang="en-GB" sz="1500" b="1" dirty="0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 la </a:t>
            </a:r>
            <a:r>
              <a:rPr lang="en-GB" sz="1500" b="1" dirty="0" err="1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oportunidad</a:t>
            </a:r>
            <a:r>
              <a:rPr lang="en-GB" sz="1500" b="1" dirty="0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 de </a:t>
            </a:r>
            <a:r>
              <a:rPr lang="en-GB" sz="1500" b="1" dirty="0" err="1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dar</a:t>
            </a:r>
            <a:r>
              <a:rPr lang="en-GB" sz="1500" b="1" dirty="0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 un </a:t>
            </a:r>
            <a:r>
              <a:rPr lang="en-GB" sz="1500" b="1" dirty="0" err="1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salto</a:t>
            </a:r>
            <a:r>
              <a:rPr lang="en-GB" sz="1500" b="1" dirty="0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 </a:t>
            </a:r>
            <a:r>
              <a:rPr lang="en-GB" sz="1500" b="1" dirty="0" err="1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cualitativo</a:t>
            </a:r>
            <a:r>
              <a:rPr lang="en-GB" sz="1500" b="1" dirty="0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 </a:t>
            </a:r>
            <a:r>
              <a:rPr lang="en-GB" sz="1500" b="1" dirty="0" err="1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utilizando</a:t>
            </a:r>
            <a:r>
              <a:rPr lang="en-GB" sz="1500" b="1" dirty="0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 las </a:t>
            </a:r>
            <a:r>
              <a:rPr lang="en-GB" sz="1500" b="1" dirty="0" err="1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herramientas</a:t>
            </a:r>
            <a:r>
              <a:rPr lang="en-GB" sz="1500" b="1" dirty="0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 </a:t>
            </a:r>
            <a:r>
              <a:rPr lang="en-GB" sz="1500" b="1" dirty="0" err="1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más</a:t>
            </a:r>
            <a:r>
              <a:rPr lang="en-GB" sz="1500" b="1" dirty="0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 </a:t>
            </a:r>
            <a:r>
              <a:rPr lang="en-GB" sz="1500" b="1" dirty="0" err="1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avanzadas</a:t>
            </a:r>
            <a:r>
              <a:rPr lang="en-GB" sz="1500" b="1" dirty="0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 </a:t>
            </a:r>
            <a:endParaRPr lang="en-GB" sz="1500" b="1" dirty="0">
              <a:solidFill>
                <a:srgbClr val="032E91"/>
              </a:solidFill>
              <a:latin typeface="Graphik Regular" panose="020B0503030202060203" pitchFamily="34" charset="77"/>
              <a:ea typeface="Graphik Light" charset="0"/>
              <a:cs typeface="Graphik Light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7B2E3807-1E77-394C-8A44-264126F00E0F}"/>
              </a:ext>
            </a:extLst>
          </p:cNvPr>
          <p:cNvSpPr/>
          <p:nvPr/>
        </p:nvSpPr>
        <p:spPr>
          <a:xfrm>
            <a:off x="629562" y="559155"/>
            <a:ext cx="40236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100" b="1" dirty="0">
                <a:solidFill>
                  <a:schemeClr val="bg1"/>
                </a:solidFill>
                <a:highlight>
                  <a:srgbClr val="E22232"/>
                </a:highlight>
                <a:latin typeface="Graphik Black" charset="0"/>
                <a:ea typeface="Graphik Light" charset="0"/>
                <a:cs typeface="Graphik Light" charset="0"/>
              </a:rPr>
              <a:t>Un </a:t>
            </a:r>
            <a:r>
              <a:rPr lang="en-GB" sz="2100" b="1" dirty="0" err="1">
                <a:solidFill>
                  <a:schemeClr val="bg1"/>
                </a:solidFill>
                <a:highlight>
                  <a:srgbClr val="E22232"/>
                </a:highlight>
                <a:latin typeface="Graphik Black" charset="0"/>
                <a:ea typeface="Graphik Light" charset="0"/>
                <a:cs typeface="Graphik Light" charset="0"/>
              </a:rPr>
              <a:t>futuro</a:t>
            </a:r>
            <a:r>
              <a:rPr lang="en-GB" sz="2100" b="1" dirty="0">
                <a:solidFill>
                  <a:schemeClr val="bg1"/>
                </a:solidFill>
                <a:highlight>
                  <a:srgbClr val="E22232"/>
                </a:highlight>
                <a:latin typeface="Graphik Black" charset="0"/>
                <a:ea typeface="Graphik Light" charset="0"/>
                <a:cs typeface="Graphik Light" charset="0"/>
              </a:rPr>
              <a:t> que hay que </a:t>
            </a:r>
            <a:r>
              <a:rPr lang="en-GB" sz="2100" b="1" dirty="0" err="1">
                <a:solidFill>
                  <a:schemeClr val="bg1"/>
                </a:solidFill>
                <a:highlight>
                  <a:srgbClr val="E22232"/>
                </a:highlight>
                <a:latin typeface="Graphik Black" charset="0"/>
                <a:ea typeface="Graphik Light" charset="0"/>
                <a:cs typeface="Graphik Light" charset="0"/>
              </a:rPr>
              <a:t>aprovechar</a:t>
            </a:r>
            <a:endParaRPr lang="en-GB" sz="2100" dirty="0">
              <a:solidFill>
                <a:schemeClr val="bg1"/>
              </a:solidFill>
              <a:highlight>
                <a:srgbClr val="E22232"/>
              </a:highlight>
              <a:latin typeface="Graphik Regular" panose="020B0503030202060203" pitchFamily="34" charset="77"/>
              <a:ea typeface="Graphik Light" charset="0"/>
              <a:cs typeface="Graphik Light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203DA16-C4BA-4ABD-A874-7C657D6D1FD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110" y="4668907"/>
            <a:ext cx="432454" cy="43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12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2DE85D71-7DC5-3F43-958D-F1E445A3985B}"/>
              </a:ext>
            </a:extLst>
          </p:cNvPr>
          <p:cNvSpPr/>
          <p:nvPr/>
        </p:nvSpPr>
        <p:spPr>
          <a:xfrm>
            <a:off x="295170" y="1351614"/>
            <a:ext cx="8316924" cy="35377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892" lvl="1" algn="just">
              <a:spcAft>
                <a:spcPts val="450"/>
              </a:spcAft>
            </a:pPr>
            <a:r>
              <a:rPr lang="es-ES" sz="1050" dirty="0">
                <a:latin typeface="Graphik Black" panose="020B0A03030202060203" pitchFamily="34" charset="0"/>
              </a:rPr>
              <a:t>	Según el “Cisco </a:t>
            </a:r>
            <a:r>
              <a:rPr lang="es-ES" sz="1050" dirty="0" err="1">
                <a:latin typeface="Graphik Black" panose="020B0A03030202060203" pitchFamily="34" charset="0"/>
              </a:rPr>
              <a:t>Annual</a:t>
            </a:r>
            <a:r>
              <a:rPr lang="es-ES" sz="1050" dirty="0">
                <a:latin typeface="Graphik Black" panose="020B0A03030202060203" pitchFamily="34" charset="0"/>
              </a:rPr>
              <a:t> Internet </a:t>
            </a:r>
            <a:r>
              <a:rPr lang="es-ES" sz="1050" dirty="0" err="1">
                <a:latin typeface="Graphik Black" panose="020B0A03030202060203" pitchFamily="34" charset="0"/>
              </a:rPr>
              <a:t>Report</a:t>
            </a:r>
            <a:r>
              <a:rPr lang="es-ES" sz="1050" dirty="0">
                <a:latin typeface="Graphik Black" panose="020B0A03030202060203" pitchFamily="34" charset="0"/>
              </a:rPr>
              <a:t>”, en 2023 en España:</a:t>
            </a:r>
          </a:p>
          <a:p>
            <a:pPr marL="814388" lvl="2" indent="-214313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1050" dirty="0">
                <a:latin typeface="Graphik Regular" panose="020B0503030202060203" pitchFamily="34" charset="0"/>
              </a:rPr>
              <a:t>Las redes 5G soportarán más del 15% de todas las conexiones móviles</a:t>
            </a:r>
          </a:p>
          <a:p>
            <a:pPr marL="814388" lvl="2" indent="-214313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1050" dirty="0">
                <a:latin typeface="Graphik Regular" panose="020B0503030202060203" pitchFamily="34" charset="0"/>
              </a:rPr>
              <a:t>Habrá 17,2 millones de conexiones 5G</a:t>
            </a:r>
          </a:p>
          <a:p>
            <a:pPr marL="814388" lvl="2" indent="-214313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1050" dirty="0">
                <a:latin typeface="Graphik Regular" panose="020B0503030202060203" pitchFamily="34" charset="0"/>
              </a:rPr>
              <a:t>La velocidad media de la red 5G será de 655 Mbps (7,5 veces mayor que la conexión móvil media actual -83,2 Mbps-)</a:t>
            </a:r>
          </a:p>
          <a:p>
            <a:pPr marL="814388" lvl="2" indent="-214313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1050" dirty="0">
                <a:latin typeface="Graphik Regular" panose="020B0503030202060203" pitchFamily="34" charset="0"/>
              </a:rPr>
              <a:t>300.000 millones de apps descargadas, 2.400 en España, destacando las redes sociales, las relativas al ocio, al comercio electrónico y la gestión inteligente.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endParaRPr lang="es-ES" sz="1050" dirty="0">
              <a:latin typeface="Graphik Regular" panose="020B0503030202060203" pitchFamily="34" charset="0"/>
            </a:endParaRPr>
          </a:p>
          <a:p>
            <a:pPr algn="just" defTabSz="685800">
              <a:lnSpc>
                <a:spcPct val="90000"/>
              </a:lnSpc>
              <a:spcAft>
                <a:spcPts val="450"/>
              </a:spcAft>
            </a:pPr>
            <a:r>
              <a:rPr lang="es-ES" sz="1125" b="1" dirty="0">
                <a:solidFill>
                  <a:schemeClr val="tx1">
                    <a:alpha val="80000"/>
                  </a:schemeClr>
                </a:solidFill>
              </a:rPr>
              <a:t>	</a:t>
            </a:r>
            <a:r>
              <a:rPr lang="es-ES" sz="1050" dirty="0">
                <a:latin typeface="Graphik Black" panose="020B0A03030202060203" pitchFamily="34" charset="0"/>
              </a:rPr>
              <a:t>Usuarios en Internet en 2023</a:t>
            </a:r>
          </a:p>
          <a:p>
            <a:pPr lvl="2" indent="-171450" algn="just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1050" dirty="0">
                <a:latin typeface="Graphik Regular" panose="020B0503030202060203" pitchFamily="34" charset="0"/>
              </a:rPr>
              <a:t>66% población mundial usuarios Internet (5.300 millones). España: 78% población internauta</a:t>
            </a:r>
          </a:p>
          <a:p>
            <a:pPr lvl="2" indent="-171450" algn="just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1050" dirty="0">
                <a:latin typeface="Graphik Regular" panose="020B0503030202060203" pitchFamily="34" charset="0"/>
              </a:rPr>
              <a:t>70% población mundial (5.700 millones) con conectividad móvil (2G -&gt; 5G). España: 87% población  con conectividad móvil</a:t>
            </a:r>
          </a:p>
          <a:p>
            <a:pPr lvl="1" indent="-171450" algn="just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s-ES" sz="1050" dirty="0">
              <a:latin typeface="Graphik Regular" panose="020B0503030202060203" pitchFamily="34" charset="0"/>
            </a:endParaRPr>
          </a:p>
          <a:p>
            <a:pPr algn="just" defTabSz="685800">
              <a:lnSpc>
                <a:spcPct val="90000"/>
              </a:lnSpc>
              <a:spcAft>
                <a:spcPts val="450"/>
              </a:spcAft>
            </a:pPr>
            <a:r>
              <a:rPr lang="es-ES" sz="1050" dirty="0">
                <a:latin typeface="Graphik Regular" panose="020B0503030202060203" pitchFamily="34" charset="0"/>
              </a:rPr>
              <a:t>	</a:t>
            </a:r>
            <a:r>
              <a:rPr lang="es-ES" sz="1050" dirty="0">
                <a:latin typeface="Graphik Black" panose="020B0A03030202060203" pitchFamily="34" charset="0"/>
              </a:rPr>
              <a:t>Dispositivos y conexiones en 2023</a:t>
            </a:r>
          </a:p>
          <a:p>
            <a:pPr lvl="2" indent="-171450" algn="just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1050" dirty="0">
                <a:latin typeface="Graphik Regular" panose="020B0503030202060203" pitchFamily="34" charset="0"/>
              </a:rPr>
              <a:t>29.300 millones de dispositivos conectados en el mundo. España: 350 millones (7,5 por persona)</a:t>
            </a:r>
          </a:p>
          <a:p>
            <a:pPr lvl="2" indent="-171450" algn="just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1050" dirty="0">
                <a:latin typeface="Graphik Regular" panose="020B0503030202060203" pitchFamily="34" charset="0"/>
              </a:rPr>
              <a:t>El 47% de los dispositivos tendrán capacidad de procesar video</a:t>
            </a:r>
          </a:p>
          <a:p>
            <a:pPr lvl="2" indent="-171450" algn="just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s-ES" sz="1050" dirty="0">
                <a:latin typeface="Graphik Regular" panose="020B0503030202060203" pitchFamily="34" charset="0"/>
              </a:rPr>
              <a:t>Las conexiones M2M superarán el 50% (14.700 millones). España: los módulos M2M supondrán el 62% de la conectividad (217 millones)</a:t>
            </a:r>
          </a:p>
          <a:p>
            <a:pPr marL="628634" lvl="1" indent="-285743">
              <a:buFont typeface="Arial" panose="020B0604020202020204" pitchFamily="34" charset="0"/>
              <a:buChar char="•"/>
            </a:pPr>
            <a:endParaRPr lang="es-ES" sz="1050" dirty="0">
              <a:latin typeface="Graphik Regular" panose="020B0503030202060203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10D234E-7B15-3D4E-A72D-E05B7966A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872" y="258366"/>
            <a:ext cx="1104900" cy="361950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E4F7A079-D9AE-6645-B232-68136CDD2972}"/>
              </a:ext>
            </a:extLst>
          </p:cNvPr>
          <p:cNvSpPr/>
          <p:nvPr/>
        </p:nvSpPr>
        <p:spPr>
          <a:xfrm>
            <a:off x="634444" y="925220"/>
            <a:ext cx="75019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500" b="1" dirty="0">
                <a:solidFill>
                  <a:srgbClr val="032E91"/>
                </a:solidFill>
                <a:latin typeface="Graphik Regular" panose="020B0503030202060203" pitchFamily="34" charset="77"/>
              </a:rPr>
              <a:t>Las claves para un futuro conectado </a:t>
            </a:r>
          </a:p>
          <a:p>
            <a:r>
              <a:rPr lang="en-GB" sz="1500" b="1" dirty="0">
                <a:solidFill>
                  <a:srgbClr val="032E91"/>
                </a:solidFill>
                <a:latin typeface="Graphik Regular" panose="020B0503030202060203" pitchFamily="34" charset="77"/>
                <a:ea typeface="Graphik Black" charset="0"/>
                <a:cs typeface="Graphik Black" charset="0"/>
              </a:rPr>
              <a:t> </a:t>
            </a:r>
            <a:endParaRPr lang="en-GB" sz="1500" b="1" dirty="0">
              <a:solidFill>
                <a:srgbClr val="032E91"/>
              </a:solidFill>
              <a:latin typeface="Graphik Regular" panose="020B0503030202060203" pitchFamily="34" charset="77"/>
              <a:ea typeface="Graphik Light" charset="0"/>
              <a:cs typeface="Graphik Light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7B2E3807-1E77-394C-8A44-264126F00E0F}"/>
              </a:ext>
            </a:extLst>
          </p:cNvPr>
          <p:cNvSpPr/>
          <p:nvPr/>
        </p:nvSpPr>
        <p:spPr>
          <a:xfrm>
            <a:off x="629563" y="559155"/>
            <a:ext cx="291169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100" b="1" dirty="0">
                <a:solidFill>
                  <a:schemeClr val="bg1"/>
                </a:solidFill>
                <a:highlight>
                  <a:srgbClr val="E22232"/>
                </a:highlight>
                <a:latin typeface="Graphik Black" charset="0"/>
              </a:rPr>
              <a:t>Un avance incontestable</a:t>
            </a:r>
            <a:endParaRPr lang="en-GB" sz="2100" dirty="0">
              <a:solidFill>
                <a:schemeClr val="bg1"/>
              </a:solidFill>
              <a:highlight>
                <a:srgbClr val="E22232"/>
              </a:highlight>
              <a:latin typeface="Graphik Regular" panose="020B0503030202060203" pitchFamily="34" charset="77"/>
              <a:ea typeface="Graphik Light" charset="0"/>
              <a:cs typeface="Graphik Light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FB29BC-0438-41D8-A37C-DA48D7D67E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110" y="4668907"/>
            <a:ext cx="432454" cy="43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90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 flipH="1">
            <a:off x="-2" y="0"/>
            <a:ext cx="9143999" cy="5149980"/>
          </a:xfrm>
          <a:prstGeom prst="rect">
            <a:avLst/>
          </a:prstGeom>
        </p:spPr>
      </p:pic>
      <p:sp>
        <p:nvSpPr>
          <p:cNvPr id="15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2">
                  <a:lumMod val="65000"/>
                  <a:lumOff val="35000"/>
                  <a:alpha val="2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rapecio 3"/>
          <p:cNvSpPr/>
          <p:nvPr/>
        </p:nvSpPr>
        <p:spPr>
          <a:xfrm flipH="1">
            <a:off x="-13790" y="-9427"/>
            <a:ext cx="4838400" cy="5152927"/>
          </a:xfrm>
          <a:custGeom>
            <a:avLst/>
            <a:gdLst>
              <a:gd name="connsiteX0" fmla="*/ 0 w 3374796"/>
              <a:gd name="connsiteY0" fmla="*/ 5143500 h 5143500"/>
              <a:gd name="connsiteX1" fmla="*/ 843699 w 3374796"/>
              <a:gd name="connsiteY1" fmla="*/ 0 h 5143500"/>
              <a:gd name="connsiteX2" fmla="*/ 2531097 w 3374796"/>
              <a:gd name="connsiteY2" fmla="*/ 0 h 5143500"/>
              <a:gd name="connsiteX3" fmla="*/ 3374796 w 3374796"/>
              <a:gd name="connsiteY3" fmla="*/ 5143500 h 5143500"/>
              <a:gd name="connsiteX4" fmla="*/ 0 w 3374796"/>
              <a:gd name="connsiteY4" fmla="*/ 5143500 h 5143500"/>
              <a:gd name="connsiteX0" fmla="*/ 0 w 2531097"/>
              <a:gd name="connsiteY0" fmla="*/ 5143500 h 5143500"/>
              <a:gd name="connsiteX1" fmla="*/ 843699 w 2531097"/>
              <a:gd name="connsiteY1" fmla="*/ 0 h 5143500"/>
              <a:gd name="connsiteX2" fmla="*/ 2531097 w 2531097"/>
              <a:gd name="connsiteY2" fmla="*/ 0 h 5143500"/>
              <a:gd name="connsiteX3" fmla="*/ 2139884 w 2531097"/>
              <a:gd name="connsiteY3" fmla="*/ 5143500 h 5143500"/>
              <a:gd name="connsiteX4" fmla="*/ 0 w 2531097"/>
              <a:gd name="connsiteY4" fmla="*/ 5143500 h 5143500"/>
              <a:gd name="connsiteX0" fmla="*/ 0 w 2531097"/>
              <a:gd name="connsiteY0" fmla="*/ 5143500 h 5143500"/>
              <a:gd name="connsiteX1" fmla="*/ 843699 w 2531097"/>
              <a:gd name="connsiteY1" fmla="*/ 0 h 5143500"/>
              <a:gd name="connsiteX2" fmla="*/ 2531097 w 2531097"/>
              <a:gd name="connsiteY2" fmla="*/ 0 h 5143500"/>
              <a:gd name="connsiteX3" fmla="*/ 2526383 w 2531097"/>
              <a:gd name="connsiteY3" fmla="*/ 5143500 h 5143500"/>
              <a:gd name="connsiteX4" fmla="*/ 0 w 2531097"/>
              <a:gd name="connsiteY4" fmla="*/ 5143500 h 5143500"/>
              <a:gd name="connsiteX0" fmla="*/ 0 w 6524889"/>
              <a:gd name="connsiteY0" fmla="*/ 5152927 h 5152927"/>
              <a:gd name="connsiteX1" fmla="*/ 843699 w 6524889"/>
              <a:gd name="connsiteY1" fmla="*/ 9427 h 5152927"/>
              <a:gd name="connsiteX2" fmla="*/ 6524889 w 6524889"/>
              <a:gd name="connsiteY2" fmla="*/ 0 h 5152927"/>
              <a:gd name="connsiteX3" fmla="*/ 2526383 w 6524889"/>
              <a:gd name="connsiteY3" fmla="*/ 5152927 h 5152927"/>
              <a:gd name="connsiteX4" fmla="*/ 0 w 6524889"/>
              <a:gd name="connsiteY4" fmla="*/ 5152927 h 5152927"/>
              <a:gd name="connsiteX0" fmla="*/ 0 w 6524889"/>
              <a:gd name="connsiteY0" fmla="*/ 5152927 h 5152927"/>
              <a:gd name="connsiteX1" fmla="*/ 843699 w 6524889"/>
              <a:gd name="connsiteY1" fmla="*/ 9427 h 5152927"/>
              <a:gd name="connsiteX2" fmla="*/ 6524889 w 6524889"/>
              <a:gd name="connsiteY2" fmla="*/ 0 h 5152927"/>
              <a:gd name="connsiteX3" fmla="*/ 6520173 w 6524889"/>
              <a:gd name="connsiteY3" fmla="*/ 5152927 h 5152927"/>
              <a:gd name="connsiteX4" fmla="*/ 0 w 6524889"/>
              <a:gd name="connsiteY4" fmla="*/ 5152927 h 515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4889" h="5152927">
                <a:moveTo>
                  <a:pt x="0" y="5152927"/>
                </a:moveTo>
                <a:lnTo>
                  <a:pt x="843699" y="9427"/>
                </a:lnTo>
                <a:lnTo>
                  <a:pt x="6524889" y="0"/>
                </a:lnTo>
                <a:cubicBezTo>
                  <a:pt x="6523318" y="1714500"/>
                  <a:pt x="6521744" y="3438427"/>
                  <a:pt x="6520173" y="5152927"/>
                </a:cubicBezTo>
                <a:lnTo>
                  <a:pt x="0" y="51529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" name="Rectangle 3"/>
          <p:cNvSpPr/>
          <p:nvPr/>
        </p:nvSpPr>
        <p:spPr>
          <a:xfrm>
            <a:off x="244998" y="231776"/>
            <a:ext cx="8672273" cy="4679950"/>
          </a:xfrm>
          <a:prstGeom prst="rect">
            <a:avLst/>
          </a:prstGeom>
          <a:gradFill flip="none" rotWithShape="1">
            <a:gsLst>
              <a:gs pos="50000">
                <a:srgbClr val="C83532">
                  <a:alpha val="85000"/>
                </a:srgbClr>
              </a:gs>
              <a:gs pos="100000">
                <a:srgbClr val="2180B4">
                  <a:alpha val="91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716486" y="1886947"/>
            <a:ext cx="2893741" cy="1369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raphik Black" charset="0"/>
                <a:ea typeface="Graphik Black" charset="0"/>
                <a:cs typeface="Graphik Black" charset="0"/>
              </a:rPr>
              <a:t>Technology</a:t>
            </a:r>
          </a:p>
          <a:p>
            <a:r>
              <a:rPr lang="en-GB" sz="3600" b="1" dirty="0">
                <a:solidFill>
                  <a:schemeClr val="bg1"/>
                </a:solidFill>
                <a:latin typeface="Graphik Black" charset="0"/>
                <a:ea typeface="Graphik Black" charset="0"/>
                <a:cs typeface="Graphik Black" charset="0"/>
              </a:rPr>
              <a:t>Matters</a:t>
            </a:r>
            <a:br>
              <a:rPr lang="en-GB" sz="3600" b="1" dirty="0">
                <a:solidFill>
                  <a:schemeClr val="bg1"/>
                </a:solidFill>
                <a:latin typeface="Graphik Black" charset="0"/>
                <a:ea typeface="Graphik Black" charset="0"/>
                <a:cs typeface="Graphik Black" charset="0"/>
              </a:rPr>
            </a:br>
            <a:r>
              <a:rPr lang="en-GB" sz="1100" dirty="0">
                <a:solidFill>
                  <a:schemeClr val="bg1"/>
                </a:solidFill>
                <a:latin typeface="Graphik Light" charset="0"/>
                <a:ea typeface="Graphik Light" charset="0"/>
                <a:cs typeface="Graphik Light" charset="0"/>
              </a:rPr>
              <a:t>Let’s make a change together!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644" y="4102083"/>
            <a:ext cx="1673915" cy="5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43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678211" y="546230"/>
            <a:ext cx="5394597" cy="31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6923"/>
              </a:lnSpc>
              <a:buClr>
                <a:srgbClr val="72A262"/>
              </a:buClr>
              <a:buSzPct val="25000"/>
            </a:pPr>
            <a:r>
              <a:rPr lang="es-ES_tradnl" sz="15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Programas e iniciativas</a:t>
            </a:r>
            <a:endParaRPr lang="es-ES_tradnl" sz="1500" dirty="0">
              <a:solidFill>
                <a:schemeClr val="tx2">
                  <a:lumMod val="65000"/>
                  <a:lumOff val="35000"/>
                </a:schemeClr>
              </a:solidFill>
              <a:latin typeface="Graphik Light" charset="0"/>
              <a:ea typeface="Graphik Light" charset="0"/>
              <a:cs typeface="Graphik Light" charset="0"/>
            </a:endParaRPr>
          </a:p>
        </p:txBody>
      </p:sp>
      <p:sp>
        <p:nvSpPr>
          <p:cNvPr id="19" name="Rectangle 3"/>
          <p:cNvSpPr/>
          <p:nvPr/>
        </p:nvSpPr>
        <p:spPr>
          <a:xfrm>
            <a:off x="678211" y="2307380"/>
            <a:ext cx="8280400" cy="2338939"/>
          </a:xfrm>
          <a:prstGeom prst="rect">
            <a:avLst/>
          </a:prstGeom>
        </p:spPr>
        <p:txBody>
          <a:bodyPr wrap="square" numCol="4" spcCol="180000" anchor="ctr">
            <a:noAutofit/>
          </a:bodyPr>
          <a:lstStyle/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000" dirty="0">
              <a:solidFill>
                <a:srgbClr val="E65146"/>
              </a:solidFill>
              <a:latin typeface="Graphik Light" charset="0"/>
              <a:ea typeface="Graphik Light" charset="0"/>
              <a:cs typeface="Graphik Light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r>
              <a:rPr lang="es-ES_tradnl" sz="1000" dirty="0">
                <a:solidFill>
                  <a:srgbClr val="E65146"/>
                </a:solidFill>
                <a:latin typeface="Graphik Light" charset="0"/>
                <a:ea typeface="Graphik Light" charset="0"/>
                <a:cs typeface="Graphik Light" charset="0"/>
              </a:rPr>
              <a:t>INNOVACION</a:t>
            </a: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000" b="1" dirty="0">
              <a:solidFill>
                <a:schemeClr val="tx2">
                  <a:lumMod val="65000"/>
                  <a:lumOff val="35000"/>
                </a:schemeClr>
              </a:solidFill>
              <a:latin typeface="Graphik Black" charset="0"/>
              <a:ea typeface="Graphik Black" charset="0"/>
              <a:cs typeface="Graphik Black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Conectando la comunidad emprendedora</a:t>
            </a: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000" b="1" dirty="0">
              <a:solidFill>
                <a:schemeClr val="tx2">
                  <a:lumMod val="65000"/>
                  <a:lumOff val="35000"/>
                </a:schemeClr>
              </a:solidFill>
              <a:latin typeface="Graphik Black" charset="0"/>
              <a:ea typeface="Graphik Black" charset="0"/>
              <a:cs typeface="Graphik Black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r>
              <a:rPr lang="es-ES_tradnl" sz="10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The</a:t>
            </a:r>
            <a: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 </a:t>
            </a:r>
            <a:r>
              <a:rPr lang="es-ES_tradnl" sz="10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Collider</a:t>
            </a:r>
            <a: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 </a:t>
            </a: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r>
              <a:rPr lang="es-ES_tradnl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" panose="020B0503030202060203" pitchFamily="34" charset="77"/>
                <a:ea typeface="Graphik Black" charset="0"/>
                <a:cs typeface="Graphik Black" charset="0"/>
              </a:rPr>
              <a:t>Un programa de transferencia de tecnología para crear </a:t>
            </a:r>
            <a:r>
              <a:rPr lang="es-ES_tradnl" sz="10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Graphik" panose="020B0503030202060203" pitchFamily="34" charset="77"/>
                <a:ea typeface="Graphik Black" charset="0"/>
                <a:cs typeface="Graphik Black" charset="0"/>
              </a:rPr>
              <a:t>startups</a:t>
            </a:r>
            <a:r>
              <a:rPr lang="es-ES_tradnl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" panose="020B0503030202060203" pitchFamily="34" charset="77"/>
                <a:ea typeface="Graphik Black" charset="0"/>
                <a:cs typeface="Graphik Black" charset="0"/>
              </a:rPr>
              <a:t> disruptivas</a:t>
            </a:r>
            <a:endParaRPr lang="es-ES_tradnl" sz="1000" dirty="0">
              <a:solidFill>
                <a:schemeClr val="tx2">
                  <a:lumMod val="65000"/>
                  <a:lumOff val="35000"/>
                </a:schemeClr>
              </a:solidFill>
              <a:latin typeface="Graphik" panose="020B0503030202060203" pitchFamily="34" charset="77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000" dirty="0">
              <a:solidFill>
                <a:schemeClr val="tx2">
                  <a:lumMod val="65000"/>
                  <a:lumOff val="35000"/>
                </a:schemeClr>
              </a:solidFill>
              <a:latin typeface="Graphik Light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000" dirty="0">
              <a:solidFill>
                <a:schemeClr val="tx2">
                  <a:lumMod val="65000"/>
                  <a:lumOff val="35000"/>
                </a:schemeClr>
              </a:solidFill>
              <a:latin typeface="Graphik Light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000" dirty="0">
              <a:solidFill>
                <a:schemeClr val="tx2">
                  <a:lumMod val="65000"/>
                  <a:lumOff val="35000"/>
                </a:schemeClr>
              </a:solidFill>
              <a:latin typeface="Graphik Light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000" dirty="0">
              <a:solidFill>
                <a:schemeClr val="tx2">
                  <a:lumMod val="65000"/>
                  <a:lumOff val="35000"/>
                </a:schemeClr>
              </a:solidFill>
              <a:latin typeface="Graphik Light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000" dirty="0">
              <a:solidFill>
                <a:schemeClr val="tx2">
                  <a:lumMod val="65000"/>
                  <a:lumOff val="35000"/>
                </a:schemeClr>
              </a:solidFill>
              <a:latin typeface="Graphik Light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000" dirty="0">
              <a:solidFill>
                <a:schemeClr val="tx2">
                  <a:lumMod val="65000"/>
                  <a:lumOff val="35000"/>
                </a:schemeClr>
              </a:solidFill>
              <a:latin typeface="Graphik Light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000" dirty="0">
              <a:solidFill>
                <a:schemeClr val="tx2">
                  <a:lumMod val="65000"/>
                  <a:lumOff val="35000"/>
                </a:schemeClr>
              </a:solidFill>
              <a:latin typeface="Graphik Light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000" dirty="0">
              <a:solidFill>
                <a:schemeClr val="tx2">
                  <a:lumMod val="65000"/>
                  <a:lumOff val="35000"/>
                </a:schemeClr>
              </a:solidFill>
              <a:latin typeface="Graphik Light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000" dirty="0">
              <a:solidFill>
                <a:srgbClr val="E65146"/>
              </a:solidFill>
              <a:latin typeface="Graphik Light" charset="0"/>
              <a:ea typeface="Graphik Light" charset="0"/>
              <a:cs typeface="Graphik Light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r>
              <a:rPr lang="es-ES_tradnl" sz="1000" dirty="0">
                <a:solidFill>
                  <a:srgbClr val="E65146"/>
                </a:solidFill>
                <a:latin typeface="Graphik Light" charset="0"/>
                <a:ea typeface="Graphik Light" charset="0"/>
                <a:cs typeface="Graphik Light" charset="0"/>
              </a:rPr>
              <a:t>TECNOLOGÍA</a:t>
            </a: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b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</a:br>
            <a: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Promoviendo el cambio a través de la tecnología</a:t>
            </a: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000" b="1" dirty="0">
              <a:solidFill>
                <a:schemeClr val="tx2">
                  <a:lumMod val="65000"/>
                  <a:lumOff val="35000"/>
                </a:schemeClr>
              </a:solidFill>
              <a:latin typeface="Graphik Black" charset="0"/>
              <a:ea typeface="Graphik Black" charset="0"/>
              <a:cs typeface="Graphik Black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5G Barcelona</a:t>
            </a:r>
            <a: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" charset="0"/>
                <a:ea typeface="Graphik" charset="0"/>
                <a:cs typeface="Graphik" charset="0"/>
              </a:rPr>
              <a:t> </a:t>
            </a:r>
            <a:endParaRPr lang="es-ES_tradnl" sz="1000" dirty="0">
              <a:solidFill>
                <a:schemeClr val="tx2">
                  <a:lumMod val="65000"/>
                  <a:lumOff val="35000"/>
                </a:schemeClr>
              </a:solidFill>
              <a:latin typeface="Graphik Light" charset="0"/>
              <a:ea typeface="Graphik Light" charset="0"/>
              <a:cs typeface="Graphik Light" charset="0"/>
            </a:endParaRPr>
          </a:p>
          <a:p>
            <a:pPr>
              <a:spcBef>
                <a:spcPts val="0"/>
              </a:spcBef>
              <a:buClr>
                <a:srgbClr val="EC0927"/>
              </a:buClr>
            </a:pPr>
            <a:r>
              <a:rPr lang="es-ES_tradnl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Light" charset="0"/>
              </a:rPr>
              <a:t>Un programa que transforma Barcelona en un laboratorio abierto para la validación y adopción de tecnologías 5G.</a:t>
            </a:r>
          </a:p>
          <a:p>
            <a:pPr>
              <a:spcBef>
                <a:spcPts val="0"/>
              </a:spcBef>
              <a:buClr>
                <a:srgbClr val="EC0927"/>
              </a:buClr>
            </a:pPr>
            <a:endParaRPr lang="es-ES_tradnl" sz="1000" dirty="0">
              <a:solidFill>
                <a:schemeClr val="tx2">
                  <a:lumMod val="65000"/>
                  <a:lumOff val="35000"/>
                </a:schemeClr>
              </a:solidFill>
              <a:latin typeface="Graphik Light" charset="0"/>
              <a:ea typeface="Graphik Light" charset="0"/>
              <a:cs typeface="Graphik Light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Observatorio Nacional 5G</a:t>
            </a:r>
            <a:b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</a:br>
            <a:r>
              <a:rPr lang="es-ES_tradnl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Light" charset="0"/>
              </a:rPr>
              <a:t>Una iniciativa que promueve el análisis de proyectos desarrollados en España en 5G.</a:t>
            </a:r>
            <a:r>
              <a:rPr lang="es-ES_tradnl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Light" charset="0"/>
                <a:ea typeface="Graphik Light" charset="0"/>
                <a:cs typeface="Graphik Light" charset="0"/>
              </a:rPr>
              <a:t> 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es-ES_tradnl" sz="1000" dirty="0">
              <a:solidFill>
                <a:schemeClr val="tx2">
                  <a:lumMod val="65000"/>
                  <a:lumOff val="35000"/>
                </a:schemeClr>
              </a:solidFill>
              <a:latin typeface="Graphik Light" charset="0"/>
              <a:ea typeface="Graphik Light" charset="0"/>
              <a:cs typeface="Graphik Light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es-ES_tradnl" sz="1000" dirty="0">
              <a:solidFill>
                <a:schemeClr val="tx2">
                  <a:lumMod val="65000"/>
                  <a:lumOff val="35000"/>
                </a:schemeClr>
              </a:solidFill>
              <a:latin typeface="Graphik Light" charset="0"/>
              <a:ea typeface="Graphik Light" charset="0"/>
              <a:cs typeface="Graphik Light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000" dirty="0">
              <a:solidFill>
                <a:srgbClr val="E65146"/>
              </a:solidFill>
              <a:latin typeface="Graphik Light" charset="0"/>
              <a:ea typeface="Graphik Light" charset="0"/>
              <a:cs typeface="Graphik Light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r>
              <a:rPr lang="es-ES_tradnl" sz="1000" dirty="0">
                <a:solidFill>
                  <a:srgbClr val="E65146"/>
                </a:solidFill>
                <a:latin typeface="Graphik Light" charset="0"/>
                <a:ea typeface="Graphik Light" charset="0"/>
                <a:cs typeface="Graphik Light" charset="0"/>
              </a:rPr>
              <a:t>TALENTO</a:t>
            </a: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b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</a:br>
            <a: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Promoviendo el talento de las nuevas generaciones y la ciudadanía</a:t>
            </a: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000" b="1" dirty="0">
              <a:solidFill>
                <a:schemeClr val="tx2">
                  <a:lumMod val="65000"/>
                  <a:lumOff val="35000"/>
                </a:schemeClr>
              </a:solidFill>
              <a:latin typeface="Graphik Black" charset="0"/>
              <a:ea typeface="Graphik Black" charset="0"/>
              <a:cs typeface="Graphik Black" charset="0"/>
            </a:endParaRPr>
          </a:p>
          <a:p>
            <a:pPr>
              <a:buClr>
                <a:schemeClr val="tx1"/>
              </a:buClr>
            </a:pPr>
            <a: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Barcelona Digital </a:t>
            </a:r>
            <a:r>
              <a:rPr lang="es-ES_tradnl" sz="10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Talent</a:t>
            </a:r>
            <a:b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</a:br>
            <a:r>
              <a:rPr lang="es-ES_tradnl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Light" charset="0"/>
              </a:rPr>
              <a:t>Plataforma abierta para promover las habilidades digitales y posicionar a Barcelona como un centro de talento.</a:t>
            </a:r>
            <a:endParaRPr lang="es-ES_tradnl" sz="1000" b="1" dirty="0">
              <a:solidFill>
                <a:schemeClr val="tx2">
                  <a:lumMod val="65000"/>
                  <a:lumOff val="35000"/>
                </a:schemeClr>
              </a:solidFill>
              <a:latin typeface="Graphik Black" charset="0"/>
              <a:ea typeface="Graphik Black" charset="0"/>
              <a:cs typeface="Graphik Black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es-ES_tradnl" sz="1000" b="1" dirty="0">
              <a:solidFill>
                <a:schemeClr val="tx2">
                  <a:lumMod val="65000"/>
                  <a:lumOff val="35000"/>
                </a:schemeClr>
              </a:solidFill>
              <a:latin typeface="Graphik Black" charset="0"/>
              <a:ea typeface="Graphik Black" charset="0"/>
              <a:cs typeface="Graphik Black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es-ES_tradnl" sz="1000" b="1" dirty="0">
              <a:solidFill>
                <a:schemeClr val="tx2">
                  <a:lumMod val="65000"/>
                  <a:lumOff val="35000"/>
                </a:schemeClr>
              </a:solidFill>
              <a:latin typeface="Graphik Black" charset="0"/>
              <a:ea typeface="Graphik Black" charset="0"/>
              <a:cs typeface="Graphik Black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es-ES_tradnl" sz="1000" b="1" dirty="0">
              <a:solidFill>
                <a:schemeClr val="tx2">
                  <a:lumMod val="65000"/>
                  <a:lumOff val="35000"/>
                </a:schemeClr>
              </a:solidFill>
              <a:latin typeface="Graphik Black" charset="0"/>
              <a:ea typeface="Graphik Black" charset="0"/>
              <a:cs typeface="Graphik Black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es-ES_tradnl" sz="1000" b="1" dirty="0">
              <a:solidFill>
                <a:schemeClr val="tx2">
                  <a:lumMod val="65000"/>
                  <a:lumOff val="35000"/>
                </a:schemeClr>
              </a:solidFill>
              <a:latin typeface="Graphik Black" charset="0"/>
              <a:ea typeface="Graphik Black" charset="0"/>
              <a:cs typeface="Graphik Black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es-ES_tradnl" sz="1000" b="1" dirty="0">
              <a:solidFill>
                <a:schemeClr val="tx2">
                  <a:lumMod val="65000"/>
                  <a:lumOff val="35000"/>
                </a:schemeClr>
              </a:solidFill>
              <a:latin typeface="Graphik Black" charset="0"/>
              <a:ea typeface="Graphik Black" charset="0"/>
              <a:cs typeface="Graphik Black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es-ES_tradnl" sz="1000" b="1" dirty="0">
              <a:solidFill>
                <a:schemeClr val="tx2">
                  <a:lumMod val="65000"/>
                  <a:lumOff val="35000"/>
                </a:schemeClr>
              </a:solidFill>
              <a:latin typeface="Graphik Black" charset="0"/>
              <a:ea typeface="Graphik Black" charset="0"/>
              <a:cs typeface="Graphik Black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r>
              <a:rPr lang="es-ES_tradnl" sz="1000" dirty="0">
                <a:solidFill>
                  <a:srgbClr val="E65146"/>
                </a:solidFill>
                <a:latin typeface="Graphik Light" charset="0"/>
                <a:ea typeface="Graphik Light" charset="0"/>
                <a:cs typeface="Graphik Light" charset="0"/>
              </a:rPr>
              <a:t>SOCIEDAD</a:t>
            </a: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b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</a:br>
            <a: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Reflexionando sobre el impacto de la tecnología en la sociedad.</a:t>
            </a: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000" b="1" dirty="0">
              <a:solidFill>
                <a:schemeClr val="tx2">
                  <a:lumMod val="65000"/>
                  <a:lumOff val="35000"/>
                </a:schemeClr>
              </a:solidFill>
              <a:latin typeface="Graphik Black" charset="0"/>
              <a:ea typeface="Graphik Black" charset="0"/>
              <a:cs typeface="Graphik Black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Digital </a:t>
            </a:r>
            <a:r>
              <a:rPr lang="es-ES_tradnl" sz="10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Future</a:t>
            </a:r>
            <a: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 </a:t>
            </a:r>
            <a:r>
              <a:rPr lang="es-ES_tradnl" sz="10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Society</a:t>
            </a:r>
            <a:b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</a:br>
            <a:r>
              <a:rPr lang="es-ES_tradnl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Light" charset="0"/>
              </a:rPr>
              <a:t>Un programa global para construir un futuro inclusivo, equitativo y sostenible en la era digital.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Mobile </a:t>
            </a:r>
            <a:r>
              <a:rPr lang="es-ES_tradnl" sz="1000" b="1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Week</a:t>
            </a:r>
            <a:r>
              <a:rPr lang="es-ES_tradnl" sz="10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 </a:t>
            </a:r>
          </a:p>
          <a:p>
            <a:pPr>
              <a:buClr>
                <a:schemeClr val="tx1"/>
              </a:buClr>
            </a:pPr>
            <a:r>
              <a:rPr lang="es-ES_tradnl" altLang="es-ES" sz="10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Light" charset="0"/>
              </a:rPr>
              <a:t>Actividades dirigidas a los ciudadanos para discutir el impacto de la transformación digital en las ciudades.</a:t>
            </a:r>
            <a:endParaRPr lang="es-ES_tradnl" sz="1000" b="1" dirty="0">
              <a:solidFill>
                <a:schemeClr val="tx2">
                  <a:lumMod val="65000"/>
                  <a:lumOff val="35000"/>
                </a:schemeClr>
              </a:solidFill>
              <a:latin typeface="Graphik Black" charset="0"/>
              <a:ea typeface="Graphik Black" charset="0"/>
              <a:cs typeface="Graphik Black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</a:pPr>
            <a:endParaRPr lang="es-ES_tradnl" sz="1000" dirty="0">
              <a:solidFill>
                <a:schemeClr val="tx2">
                  <a:lumMod val="65000"/>
                  <a:lumOff val="35000"/>
                </a:schemeClr>
              </a:solidFill>
              <a:latin typeface="Graphik Light" charset="0"/>
            </a:endParaRPr>
          </a:p>
        </p:txBody>
      </p:sp>
      <p:sp>
        <p:nvSpPr>
          <p:cNvPr id="12" name="Rectangle 3"/>
          <p:cNvSpPr/>
          <p:nvPr/>
        </p:nvSpPr>
        <p:spPr>
          <a:xfrm flipV="1">
            <a:off x="771959" y="928303"/>
            <a:ext cx="747251" cy="28800"/>
          </a:xfrm>
          <a:prstGeom prst="rect">
            <a:avLst/>
          </a:prstGeom>
          <a:gradFill flip="none" rotWithShape="1">
            <a:gsLst>
              <a:gs pos="0">
                <a:srgbClr val="C83532"/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10" y="1321694"/>
            <a:ext cx="609600" cy="5715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066" y="1298043"/>
            <a:ext cx="609600" cy="6096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9914" y="1304393"/>
            <a:ext cx="609600" cy="533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762" y="1282462"/>
            <a:ext cx="609600" cy="5969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64BDDC04-A307-4238-8439-68E7ED63F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98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 flipH="1">
            <a:off x="-2" y="0"/>
            <a:ext cx="9143999" cy="5149980"/>
          </a:xfrm>
          <a:prstGeom prst="rect">
            <a:avLst/>
          </a:prstGeom>
        </p:spPr>
      </p:pic>
      <p:sp>
        <p:nvSpPr>
          <p:cNvPr id="7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2">
                  <a:lumMod val="65000"/>
                  <a:lumOff val="35000"/>
                  <a:alpha val="2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/>
          <p:cNvSpPr/>
          <p:nvPr/>
        </p:nvSpPr>
        <p:spPr>
          <a:xfrm>
            <a:off x="0" y="0"/>
            <a:ext cx="6237720" cy="5149980"/>
          </a:xfrm>
          <a:custGeom>
            <a:avLst/>
            <a:gdLst>
              <a:gd name="connsiteX0" fmla="*/ 0 w 9147175"/>
              <a:gd name="connsiteY0" fmla="*/ 0 h 5149980"/>
              <a:gd name="connsiteX1" fmla="*/ 9147175 w 9147175"/>
              <a:gd name="connsiteY1" fmla="*/ 0 h 5149980"/>
              <a:gd name="connsiteX2" fmla="*/ 9147175 w 9147175"/>
              <a:gd name="connsiteY2" fmla="*/ 5149980 h 5149980"/>
              <a:gd name="connsiteX3" fmla="*/ 0 w 9147175"/>
              <a:gd name="connsiteY3" fmla="*/ 5149980 h 5149980"/>
              <a:gd name="connsiteX4" fmla="*/ 0 w 9147175"/>
              <a:gd name="connsiteY4" fmla="*/ 0 h 5149980"/>
              <a:gd name="connsiteX0" fmla="*/ 0 w 9147175"/>
              <a:gd name="connsiteY0" fmla="*/ 0 h 5149980"/>
              <a:gd name="connsiteX1" fmla="*/ 6237720 w 9147175"/>
              <a:gd name="connsiteY1" fmla="*/ 0 h 5149980"/>
              <a:gd name="connsiteX2" fmla="*/ 9147175 w 9147175"/>
              <a:gd name="connsiteY2" fmla="*/ 5149980 h 5149980"/>
              <a:gd name="connsiteX3" fmla="*/ 0 w 9147175"/>
              <a:gd name="connsiteY3" fmla="*/ 5149980 h 5149980"/>
              <a:gd name="connsiteX4" fmla="*/ 0 w 9147175"/>
              <a:gd name="connsiteY4" fmla="*/ 0 h 5149980"/>
              <a:gd name="connsiteX0" fmla="*/ 0 w 6237720"/>
              <a:gd name="connsiteY0" fmla="*/ 0 h 5149980"/>
              <a:gd name="connsiteX1" fmla="*/ 6237720 w 6237720"/>
              <a:gd name="connsiteY1" fmla="*/ 0 h 5149980"/>
              <a:gd name="connsiteX2" fmla="*/ 5643954 w 6237720"/>
              <a:gd name="connsiteY2" fmla="*/ 5149980 h 5149980"/>
              <a:gd name="connsiteX3" fmla="*/ 0 w 6237720"/>
              <a:gd name="connsiteY3" fmla="*/ 5149980 h 5149980"/>
              <a:gd name="connsiteX4" fmla="*/ 0 w 6237720"/>
              <a:gd name="connsiteY4" fmla="*/ 0 h 5149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7720" h="5149980">
                <a:moveTo>
                  <a:pt x="0" y="0"/>
                </a:moveTo>
                <a:lnTo>
                  <a:pt x="6237720" y="0"/>
                </a:lnTo>
                <a:lnTo>
                  <a:pt x="5643954" y="5149980"/>
                </a:lnTo>
                <a:lnTo>
                  <a:pt x="0" y="51499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0000">
                <a:srgbClr val="C83532">
                  <a:alpha val="85000"/>
                </a:srgbClr>
              </a:gs>
              <a:gs pos="100000">
                <a:srgbClr val="2180B4">
                  <a:alpha val="91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/>
          <p:cNvSpPr/>
          <p:nvPr/>
        </p:nvSpPr>
        <p:spPr>
          <a:xfrm>
            <a:off x="767525" y="2163946"/>
            <a:ext cx="3626698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Graphik Black" charset="0"/>
                <a:ea typeface="Graphik Black" charset="0"/>
                <a:cs typeface="Graphik Black" charset="0"/>
              </a:rPr>
              <a:t>5G Programme</a:t>
            </a:r>
            <a:br>
              <a:rPr lang="en-GB" sz="3600" b="1" dirty="0">
                <a:solidFill>
                  <a:schemeClr val="bg1"/>
                </a:solidFill>
                <a:latin typeface="Graphik Black" charset="0"/>
                <a:ea typeface="Graphik Black" charset="0"/>
                <a:cs typeface="Graphik Black" charset="0"/>
              </a:rPr>
            </a:br>
            <a:r>
              <a:rPr lang="en-GB" sz="1100" b="1" dirty="0" err="1">
                <a:solidFill>
                  <a:schemeClr val="bg1"/>
                </a:solidFill>
                <a:latin typeface="Graphik Light" charset="0"/>
                <a:ea typeface="Graphik Black" charset="0"/>
                <a:cs typeface="Graphik Black" charset="0"/>
              </a:rPr>
              <a:t>Presentación</a:t>
            </a:r>
            <a:endParaRPr lang="en-GB" sz="1100" dirty="0">
              <a:solidFill>
                <a:schemeClr val="bg1"/>
              </a:solidFill>
              <a:latin typeface="Graphik Light" charset="0"/>
              <a:ea typeface="Graphik Light" charset="0"/>
              <a:cs typeface="Graphik Light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219" y="4344951"/>
            <a:ext cx="1673915" cy="5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4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</p:spPr>
      </p:pic>
      <p:sp>
        <p:nvSpPr>
          <p:cNvPr id="32" name="Trapecio 3"/>
          <p:cNvSpPr/>
          <p:nvPr/>
        </p:nvSpPr>
        <p:spPr>
          <a:xfrm rot="10800000">
            <a:off x="246865" y="0"/>
            <a:ext cx="5986021" cy="5171780"/>
          </a:xfrm>
          <a:custGeom>
            <a:avLst/>
            <a:gdLst>
              <a:gd name="connsiteX0" fmla="*/ 0 w 3374796"/>
              <a:gd name="connsiteY0" fmla="*/ 5143500 h 5143500"/>
              <a:gd name="connsiteX1" fmla="*/ 843699 w 3374796"/>
              <a:gd name="connsiteY1" fmla="*/ 0 h 5143500"/>
              <a:gd name="connsiteX2" fmla="*/ 2531097 w 3374796"/>
              <a:gd name="connsiteY2" fmla="*/ 0 h 5143500"/>
              <a:gd name="connsiteX3" fmla="*/ 3374796 w 3374796"/>
              <a:gd name="connsiteY3" fmla="*/ 5143500 h 5143500"/>
              <a:gd name="connsiteX4" fmla="*/ 0 w 3374796"/>
              <a:gd name="connsiteY4" fmla="*/ 5143500 h 5143500"/>
              <a:gd name="connsiteX0" fmla="*/ 0 w 2531097"/>
              <a:gd name="connsiteY0" fmla="*/ 5143500 h 5143500"/>
              <a:gd name="connsiteX1" fmla="*/ 843699 w 2531097"/>
              <a:gd name="connsiteY1" fmla="*/ 0 h 5143500"/>
              <a:gd name="connsiteX2" fmla="*/ 2531097 w 2531097"/>
              <a:gd name="connsiteY2" fmla="*/ 0 h 5143500"/>
              <a:gd name="connsiteX3" fmla="*/ 2139884 w 2531097"/>
              <a:gd name="connsiteY3" fmla="*/ 5143500 h 5143500"/>
              <a:gd name="connsiteX4" fmla="*/ 0 w 2531097"/>
              <a:gd name="connsiteY4" fmla="*/ 5143500 h 5143500"/>
              <a:gd name="connsiteX0" fmla="*/ 0 w 2531097"/>
              <a:gd name="connsiteY0" fmla="*/ 5143500 h 5143500"/>
              <a:gd name="connsiteX1" fmla="*/ 843699 w 2531097"/>
              <a:gd name="connsiteY1" fmla="*/ 0 h 5143500"/>
              <a:gd name="connsiteX2" fmla="*/ 2531097 w 2531097"/>
              <a:gd name="connsiteY2" fmla="*/ 0 h 5143500"/>
              <a:gd name="connsiteX3" fmla="*/ 2526383 w 2531097"/>
              <a:gd name="connsiteY3" fmla="*/ 5143500 h 5143500"/>
              <a:gd name="connsiteX4" fmla="*/ 0 w 2531097"/>
              <a:gd name="connsiteY4" fmla="*/ 5143500 h 5143500"/>
              <a:gd name="connsiteX0" fmla="*/ 0 w 10335899"/>
              <a:gd name="connsiteY0" fmla="*/ 5143500 h 5143500"/>
              <a:gd name="connsiteX1" fmla="*/ 843699 w 10335899"/>
              <a:gd name="connsiteY1" fmla="*/ 0 h 5143500"/>
              <a:gd name="connsiteX2" fmla="*/ 2531097 w 10335899"/>
              <a:gd name="connsiteY2" fmla="*/ 0 h 5143500"/>
              <a:gd name="connsiteX3" fmla="*/ 10335899 w 10335899"/>
              <a:gd name="connsiteY3" fmla="*/ 5143500 h 5143500"/>
              <a:gd name="connsiteX4" fmla="*/ 0 w 10335899"/>
              <a:gd name="connsiteY4" fmla="*/ 5143500 h 5143500"/>
              <a:gd name="connsiteX0" fmla="*/ 0 w 10336051"/>
              <a:gd name="connsiteY0" fmla="*/ 5152926 h 5152926"/>
              <a:gd name="connsiteX1" fmla="*/ 843699 w 10336051"/>
              <a:gd name="connsiteY1" fmla="*/ 9426 h 5152926"/>
              <a:gd name="connsiteX2" fmla="*/ 10327894 w 10336051"/>
              <a:gd name="connsiteY2" fmla="*/ 0 h 5152926"/>
              <a:gd name="connsiteX3" fmla="*/ 10335899 w 10336051"/>
              <a:gd name="connsiteY3" fmla="*/ 5152926 h 5152926"/>
              <a:gd name="connsiteX4" fmla="*/ 0 w 10336051"/>
              <a:gd name="connsiteY4" fmla="*/ 5152926 h 5152926"/>
              <a:gd name="connsiteX0" fmla="*/ 0 w 10327893"/>
              <a:gd name="connsiteY0" fmla="*/ 5152926 h 5152926"/>
              <a:gd name="connsiteX1" fmla="*/ 843699 w 10327893"/>
              <a:gd name="connsiteY1" fmla="*/ 9426 h 5152926"/>
              <a:gd name="connsiteX2" fmla="*/ 10327894 w 10327893"/>
              <a:gd name="connsiteY2" fmla="*/ 0 h 5152926"/>
              <a:gd name="connsiteX3" fmla="*/ 9636349 w 10327893"/>
              <a:gd name="connsiteY3" fmla="*/ 5143499 h 5152926"/>
              <a:gd name="connsiteX4" fmla="*/ 0 w 10327893"/>
              <a:gd name="connsiteY4" fmla="*/ 5152926 h 5152926"/>
              <a:gd name="connsiteX0" fmla="*/ 0 w 9641063"/>
              <a:gd name="connsiteY0" fmla="*/ 5162353 h 5162353"/>
              <a:gd name="connsiteX1" fmla="*/ 843699 w 9641063"/>
              <a:gd name="connsiteY1" fmla="*/ 18853 h 5162353"/>
              <a:gd name="connsiteX2" fmla="*/ 9641063 w 9641063"/>
              <a:gd name="connsiteY2" fmla="*/ 0 h 5162353"/>
              <a:gd name="connsiteX3" fmla="*/ 9636349 w 9641063"/>
              <a:gd name="connsiteY3" fmla="*/ 5152926 h 5162353"/>
              <a:gd name="connsiteX4" fmla="*/ 0 w 9641063"/>
              <a:gd name="connsiteY4" fmla="*/ 5162353 h 5162353"/>
              <a:gd name="connsiteX0" fmla="*/ 0 w 9641063"/>
              <a:gd name="connsiteY0" fmla="*/ 5162353 h 5162353"/>
              <a:gd name="connsiteX1" fmla="*/ 843699 w 9641063"/>
              <a:gd name="connsiteY1" fmla="*/ 18853 h 5162353"/>
              <a:gd name="connsiteX2" fmla="*/ 9641063 w 9641063"/>
              <a:gd name="connsiteY2" fmla="*/ 0 h 5162353"/>
              <a:gd name="connsiteX3" fmla="*/ 8071902 w 9641063"/>
              <a:gd name="connsiteY3" fmla="*/ 5162352 h 5162353"/>
              <a:gd name="connsiteX4" fmla="*/ 0 w 9641063"/>
              <a:gd name="connsiteY4" fmla="*/ 5162353 h 5162353"/>
              <a:gd name="connsiteX0" fmla="*/ 0 w 8076616"/>
              <a:gd name="connsiteY0" fmla="*/ 5171780 h 5171780"/>
              <a:gd name="connsiteX1" fmla="*/ 843699 w 8076616"/>
              <a:gd name="connsiteY1" fmla="*/ 28280 h 5171780"/>
              <a:gd name="connsiteX2" fmla="*/ 8076616 w 8076616"/>
              <a:gd name="connsiteY2" fmla="*/ 0 h 5171780"/>
              <a:gd name="connsiteX3" fmla="*/ 8071902 w 8076616"/>
              <a:gd name="connsiteY3" fmla="*/ 5171779 h 5171780"/>
              <a:gd name="connsiteX4" fmla="*/ 0 w 8076616"/>
              <a:gd name="connsiteY4" fmla="*/ 5171780 h 5171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6616" h="5171780">
                <a:moveTo>
                  <a:pt x="0" y="5171780"/>
                </a:moveTo>
                <a:lnTo>
                  <a:pt x="843699" y="28280"/>
                </a:lnTo>
                <a:lnTo>
                  <a:pt x="8076616" y="0"/>
                </a:lnTo>
                <a:cubicBezTo>
                  <a:pt x="8075045" y="1714500"/>
                  <a:pt x="8073473" y="3457279"/>
                  <a:pt x="8071902" y="5171779"/>
                </a:cubicBezTo>
                <a:lnTo>
                  <a:pt x="0" y="517178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678212" y="546230"/>
            <a:ext cx="5554674" cy="31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6923"/>
              </a:lnSpc>
              <a:buClr>
                <a:srgbClr val="72A262"/>
              </a:buClr>
              <a:buSzPct val="25000"/>
            </a:pPr>
            <a:r>
              <a:rPr lang="es-ES" sz="15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Black" charset="0"/>
                <a:ea typeface="Graphik Black" charset="0"/>
                <a:cs typeface="Graphik Black" charset="0"/>
              </a:rPr>
              <a:t>El programa 5G:</a:t>
            </a:r>
            <a:r>
              <a:rPr lang="es-ES" sz="1500" dirty="0">
                <a:solidFill>
                  <a:schemeClr val="tx2">
                    <a:lumMod val="65000"/>
                    <a:lumOff val="35000"/>
                  </a:schemeClr>
                </a:solidFill>
                <a:latin typeface="Graphik Light" charset="0"/>
                <a:ea typeface="Graphik Light" charset="0"/>
                <a:cs typeface="Graphik Light" charset="0"/>
              </a:rPr>
              <a:t> anticipando la nueva conectividad</a:t>
            </a:r>
          </a:p>
        </p:txBody>
      </p:sp>
      <p:sp>
        <p:nvSpPr>
          <p:cNvPr id="15" name="Rectangle 3"/>
          <p:cNvSpPr/>
          <p:nvPr/>
        </p:nvSpPr>
        <p:spPr>
          <a:xfrm flipV="1">
            <a:off x="771959" y="928303"/>
            <a:ext cx="747251" cy="28800"/>
          </a:xfrm>
          <a:prstGeom prst="rect">
            <a:avLst/>
          </a:prstGeom>
          <a:gradFill flip="none" rotWithShape="1">
            <a:gsLst>
              <a:gs pos="0">
                <a:srgbClr val="C83532"/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/>
          <p:cNvSpPr/>
          <p:nvPr/>
        </p:nvSpPr>
        <p:spPr>
          <a:xfrm>
            <a:off x="678212" y="1562002"/>
            <a:ext cx="4458035" cy="346392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s-ES_tradnl" sz="1100">
                <a:solidFill>
                  <a:schemeClr val="tx2">
                    <a:lumMod val="65000"/>
                    <a:lumOff val="35000"/>
                  </a:schemeClr>
                </a:solidFill>
                <a:latin typeface="Graphik" charset="0"/>
              </a:rPr>
              <a:t>El programa 5G tiene como objetivo transformar Barcelona, Cataluña y España en centros 5G para el sur de Europa, desarrollando nuevas soluciones 5G y explorando el retorno social, económico o de talento de las iniciativas.</a:t>
            </a:r>
          </a:p>
          <a:p>
            <a:endParaRPr lang="es-ES_tradnl" sz="110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</a:endParaRPr>
          </a:p>
          <a:p>
            <a:r>
              <a:rPr lang="es-ES_tradnl" sz="1100">
                <a:solidFill>
                  <a:schemeClr val="tx2">
                    <a:lumMod val="65000"/>
                    <a:lumOff val="35000"/>
                  </a:schemeClr>
                </a:solidFill>
                <a:latin typeface="Graphik" charset="0"/>
              </a:rPr>
              <a:t>El programa 5G incluye 5G Barcelona y el Observatorio Nacional 5G.</a:t>
            </a:r>
          </a:p>
          <a:p>
            <a:endParaRPr lang="es-ES_tradnl" sz="110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</a:endParaRPr>
          </a:p>
          <a:p>
            <a:endParaRPr lang="es-ES_tradnl" sz="110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</a:endParaRPr>
          </a:p>
          <a:p>
            <a:endParaRPr lang="es-ES_tradnl" sz="110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</a:endParaRPr>
          </a:p>
          <a:p>
            <a:endParaRPr lang="es-ES_tradnl" sz="110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</a:endParaRPr>
          </a:p>
          <a:p>
            <a:endParaRPr lang="es-ES_tradnl" sz="110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</a:endParaRPr>
          </a:p>
          <a:p>
            <a:endParaRPr lang="es-ES_tradnl" sz="110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</a:endParaRPr>
          </a:p>
          <a:p>
            <a:endParaRPr lang="es-ES_tradnl" sz="110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</a:endParaRPr>
          </a:p>
          <a:p>
            <a:endParaRPr lang="es-ES_tradnl" sz="110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</a:endParaRPr>
          </a:p>
          <a:p>
            <a:endParaRPr lang="es-ES_tradnl" sz="110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</a:endParaRPr>
          </a:p>
          <a:p>
            <a:endParaRPr lang="es-ES_tradnl" sz="110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</a:endParaRPr>
          </a:p>
          <a:p>
            <a:endParaRPr lang="es-ES_tradnl" sz="110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</a:endParaRPr>
          </a:p>
          <a:p>
            <a:r>
              <a:rPr lang="es-ES_tradnl" sz="1100">
                <a:solidFill>
                  <a:schemeClr val="tx2">
                    <a:lumMod val="65000"/>
                    <a:lumOff val="35000"/>
                  </a:schemeClr>
                </a:solidFill>
                <a:latin typeface="Graphik" charset="0"/>
              </a:rPr>
              <a:t>En relación con GSMA y el programa de estrategia Visión 2020, las iniciativas MWCapital 5G están alineadas con la estrategia GSMA, especialmente trabajando juntas en la definición, implementación y análisis de casos de uso significativos en el ámbito 5G.</a:t>
            </a: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10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  <a:ea typeface="Graphik" charset="0"/>
              <a:cs typeface="Graphik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10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  <a:ea typeface="Graphik" charset="0"/>
              <a:cs typeface="Graphik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10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  <a:ea typeface="Graphik" charset="0"/>
              <a:cs typeface="Graphik" charset="0"/>
            </a:endParaRPr>
          </a:p>
          <a:p>
            <a:pPr>
              <a:buClr>
                <a:schemeClr val="tx2">
                  <a:lumMod val="50000"/>
                  <a:lumOff val="50000"/>
                </a:schemeClr>
              </a:buClr>
            </a:pPr>
            <a:endParaRPr lang="es-ES_tradnl" sz="1100">
              <a:solidFill>
                <a:schemeClr val="tx2">
                  <a:lumMod val="65000"/>
                  <a:lumOff val="35000"/>
                </a:schemeClr>
              </a:solidFill>
              <a:latin typeface="Graphik" charset="0"/>
              <a:ea typeface="Graphik" charset="0"/>
              <a:cs typeface="Graphik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899002" y="0"/>
            <a:ext cx="244998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0D32F2C-386A-4B71-BE24-9093BC1764E4}"/>
              </a:ext>
            </a:extLst>
          </p:cNvPr>
          <p:cNvSpPr/>
          <p:nvPr/>
        </p:nvSpPr>
        <p:spPr>
          <a:xfrm>
            <a:off x="763492" y="2266385"/>
            <a:ext cx="4191722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0" name="Agrupar 3">
            <a:extLst>
              <a:ext uri="{FF2B5EF4-FFF2-40B4-BE49-F238E27FC236}">
                <a16:creationId xmlns:a16="http://schemas.microsoft.com/office/drawing/2014/main" id="{D66F2B3A-12CC-4047-97F4-2539FCDE443D}"/>
              </a:ext>
            </a:extLst>
          </p:cNvPr>
          <p:cNvGrpSpPr/>
          <p:nvPr/>
        </p:nvGrpSpPr>
        <p:grpSpPr>
          <a:xfrm>
            <a:off x="1962125" y="2382050"/>
            <a:ext cx="1610423" cy="1171217"/>
            <a:chOff x="4738290" y="2805474"/>
            <a:chExt cx="2045828" cy="1487875"/>
          </a:xfrm>
        </p:grpSpPr>
        <p:pic>
          <p:nvPicPr>
            <p:cNvPr id="21" name="Picture 2" descr="Imatge relacionada">
              <a:extLst>
                <a:ext uri="{FF2B5EF4-FFF2-40B4-BE49-F238E27FC236}">
                  <a16:creationId xmlns:a16="http://schemas.microsoft.com/office/drawing/2014/main" id="{A0A2B63C-1F14-44ED-A2E6-6C11F45C1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8290" y="2805474"/>
              <a:ext cx="2045828" cy="1487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Gráfico 19" descr="Marcador">
              <a:extLst>
                <a:ext uri="{FF2B5EF4-FFF2-40B4-BE49-F238E27FC236}">
                  <a16:creationId xmlns:a16="http://schemas.microsoft.com/office/drawing/2014/main" id="{1BDCC0E1-2C69-49E8-8B93-727EA3E04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49398" y="2828626"/>
              <a:ext cx="480841" cy="480841"/>
            </a:xfrm>
            <a:prstGeom prst="rect">
              <a:avLst/>
            </a:prstGeom>
          </p:spPr>
        </p:pic>
        <p:pic>
          <p:nvPicPr>
            <p:cNvPr id="23" name="Gráfico 20" descr="Marcador">
              <a:extLst>
                <a:ext uri="{FF2B5EF4-FFF2-40B4-BE49-F238E27FC236}">
                  <a16:creationId xmlns:a16="http://schemas.microsoft.com/office/drawing/2014/main" id="{D81C5FB4-1E21-4E4F-A6BE-A5CD16BCF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24197" y="2941729"/>
              <a:ext cx="480841" cy="480841"/>
            </a:xfrm>
            <a:prstGeom prst="rect">
              <a:avLst/>
            </a:prstGeom>
          </p:spPr>
        </p:pic>
      </p:grpSp>
      <p:pic>
        <p:nvPicPr>
          <p:cNvPr id="24" name="Imagen 23">
            <a:extLst>
              <a:ext uri="{FF2B5EF4-FFF2-40B4-BE49-F238E27FC236}">
                <a16:creationId xmlns:a16="http://schemas.microsoft.com/office/drawing/2014/main" id="{BDC9394C-3047-4278-871D-5888EDDDCF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548" y="2382050"/>
            <a:ext cx="1167980" cy="222525"/>
          </a:xfrm>
          <a:prstGeom prst="rect">
            <a:avLst/>
          </a:prstGeom>
        </p:spPr>
      </p:pic>
      <p:pic>
        <p:nvPicPr>
          <p:cNvPr id="25" name="Imagen 2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716BB2E-8BDA-46E2-A165-FBC54A60E3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33" y="2693904"/>
            <a:ext cx="1380886" cy="37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08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 flipH="1">
            <a:off x="-2" y="0"/>
            <a:ext cx="9143999" cy="5149980"/>
          </a:xfrm>
          <a:prstGeom prst="rect">
            <a:avLst/>
          </a:prstGeom>
        </p:spPr>
      </p:pic>
      <p:sp>
        <p:nvSpPr>
          <p:cNvPr id="7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2">
                  <a:lumMod val="65000"/>
                  <a:lumOff val="35000"/>
                  <a:alpha val="22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/>
          <p:cNvSpPr/>
          <p:nvPr/>
        </p:nvSpPr>
        <p:spPr>
          <a:xfrm rot="10800000">
            <a:off x="2906280" y="0"/>
            <a:ext cx="6237720" cy="5149980"/>
          </a:xfrm>
          <a:custGeom>
            <a:avLst/>
            <a:gdLst>
              <a:gd name="connsiteX0" fmla="*/ 0 w 9147175"/>
              <a:gd name="connsiteY0" fmla="*/ 0 h 5149980"/>
              <a:gd name="connsiteX1" fmla="*/ 9147175 w 9147175"/>
              <a:gd name="connsiteY1" fmla="*/ 0 h 5149980"/>
              <a:gd name="connsiteX2" fmla="*/ 9147175 w 9147175"/>
              <a:gd name="connsiteY2" fmla="*/ 5149980 h 5149980"/>
              <a:gd name="connsiteX3" fmla="*/ 0 w 9147175"/>
              <a:gd name="connsiteY3" fmla="*/ 5149980 h 5149980"/>
              <a:gd name="connsiteX4" fmla="*/ 0 w 9147175"/>
              <a:gd name="connsiteY4" fmla="*/ 0 h 5149980"/>
              <a:gd name="connsiteX0" fmla="*/ 0 w 9147175"/>
              <a:gd name="connsiteY0" fmla="*/ 0 h 5149980"/>
              <a:gd name="connsiteX1" fmla="*/ 6237720 w 9147175"/>
              <a:gd name="connsiteY1" fmla="*/ 0 h 5149980"/>
              <a:gd name="connsiteX2" fmla="*/ 9147175 w 9147175"/>
              <a:gd name="connsiteY2" fmla="*/ 5149980 h 5149980"/>
              <a:gd name="connsiteX3" fmla="*/ 0 w 9147175"/>
              <a:gd name="connsiteY3" fmla="*/ 5149980 h 5149980"/>
              <a:gd name="connsiteX4" fmla="*/ 0 w 9147175"/>
              <a:gd name="connsiteY4" fmla="*/ 0 h 5149980"/>
              <a:gd name="connsiteX0" fmla="*/ 0 w 6237720"/>
              <a:gd name="connsiteY0" fmla="*/ 0 h 5149980"/>
              <a:gd name="connsiteX1" fmla="*/ 6237720 w 6237720"/>
              <a:gd name="connsiteY1" fmla="*/ 0 h 5149980"/>
              <a:gd name="connsiteX2" fmla="*/ 5643954 w 6237720"/>
              <a:gd name="connsiteY2" fmla="*/ 5149980 h 5149980"/>
              <a:gd name="connsiteX3" fmla="*/ 0 w 6237720"/>
              <a:gd name="connsiteY3" fmla="*/ 5149980 h 5149980"/>
              <a:gd name="connsiteX4" fmla="*/ 0 w 6237720"/>
              <a:gd name="connsiteY4" fmla="*/ 0 h 5149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7720" h="5149980">
                <a:moveTo>
                  <a:pt x="0" y="0"/>
                </a:moveTo>
                <a:lnTo>
                  <a:pt x="6237720" y="0"/>
                </a:lnTo>
                <a:lnTo>
                  <a:pt x="5643954" y="5149980"/>
                </a:lnTo>
                <a:lnTo>
                  <a:pt x="0" y="514998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0000">
                <a:srgbClr val="C83532">
                  <a:alpha val="85000"/>
                </a:srgbClr>
              </a:gs>
              <a:gs pos="100000">
                <a:srgbClr val="2180B4">
                  <a:alpha val="91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219" y="4344951"/>
            <a:ext cx="1673915" cy="529318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7315015" y="2104680"/>
            <a:ext cx="1564852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latin typeface="Graphik Black" charset="0"/>
                <a:ea typeface="Graphik Black" charset="0"/>
                <a:cs typeface="Graphik Black" charset="0"/>
              </a:rPr>
              <a:t>5G</a:t>
            </a:r>
            <a:br>
              <a:rPr lang="en-GB" sz="3600" b="1" dirty="0">
                <a:solidFill>
                  <a:schemeClr val="bg1"/>
                </a:solidFill>
                <a:latin typeface="Graphik Black" charset="0"/>
                <a:ea typeface="Graphik Black" charset="0"/>
                <a:cs typeface="Graphik Black" charset="0"/>
              </a:rPr>
            </a:br>
            <a:r>
              <a:rPr lang="en-GB" sz="1100" b="1" dirty="0">
                <a:solidFill>
                  <a:schemeClr val="bg1"/>
                </a:solidFill>
                <a:latin typeface="Graphik Light" charset="0"/>
                <a:ea typeface="Graphik Black" charset="0"/>
                <a:cs typeface="Graphik Black" charset="0"/>
              </a:rPr>
              <a:t>Un cambio profundo</a:t>
            </a:r>
            <a:endParaRPr lang="en-GB" sz="1100" dirty="0">
              <a:solidFill>
                <a:schemeClr val="bg1"/>
              </a:solidFill>
              <a:latin typeface="Graphik Light" charset="0"/>
              <a:ea typeface="Graphik Light" charset="0"/>
              <a:cs typeface="Graphik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500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7">
            <a:extLst>
              <a:ext uri="{FF2B5EF4-FFF2-40B4-BE49-F238E27FC236}">
                <a16:creationId xmlns:a16="http://schemas.microsoft.com/office/drawing/2014/main" id="{99B66C08-767D-004F-BB51-9B08098A10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84" y="125240"/>
            <a:ext cx="2003193" cy="78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41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6EA5B0B-9422-CD44-927D-07F93989D4A3}"/>
              </a:ext>
            </a:extLst>
          </p:cNvPr>
          <p:cNvSpPr txBox="1"/>
          <p:nvPr/>
        </p:nvSpPr>
        <p:spPr>
          <a:xfrm>
            <a:off x="394416" y="299155"/>
            <a:ext cx="589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>
                <a:latin typeface="Graphik Black" panose="020B0503030202060203" pitchFamily="34" charset="77"/>
              </a:rPr>
              <a:t>Redes 5G:  una red inteligente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AC0278-688B-0548-8E7A-30B48008428C}"/>
              </a:ext>
            </a:extLst>
          </p:cNvPr>
          <p:cNvSpPr txBox="1"/>
          <p:nvPr/>
        </p:nvSpPr>
        <p:spPr>
          <a:xfrm>
            <a:off x="502920" y="850392"/>
            <a:ext cx="8302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400" i="1">
                <a:latin typeface="Graphik" panose="020B0503030202060203" pitchFamily="34" charset="77"/>
              </a:rPr>
              <a:t>5G requerirá de transformaciones importantes en la red, que supondrán la virtualización de la red central, arquitecturas basadas en la nube, y análisis avanzados de datos. Inteligencia artificial aplicada a la gestión de la propia estructura de red</a:t>
            </a:r>
          </a:p>
        </p:txBody>
      </p:sp>
      <p:sp>
        <p:nvSpPr>
          <p:cNvPr id="5" name="Block Arc 102">
            <a:extLst>
              <a:ext uri="{FF2B5EF4-FFF2-40B4-BE49-F238E27FC236}">
                <a16:creationId xmlns:a16="http://schemas.microsoft.com/office/drawing/2014/main" id="{72E9788C-E652-4F43-A845-261E69E3AB99}"/>
              </a:ext>
            </a:extLst>
          </p:cNvPr>
          <p:cNvSpPr/>
          <p:nvPr/>
        </p:nvSpPr>
        <p:spPr>
          <a:xfrm>
            <a:off x="5193351" y="2497406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  <a:latin typeface="Graphik" panose="020B0503030202060203" pitchFamily="34" charset="77"/>
            </a:endParaRPr>
          </a:p>
        </p:txBody>
      </p:sp>
      <p:sp>
        <p:nvSpPr>
          <p:cNvPr id="7" name="Block Arc 122">
            <a:extLst>
              <a:ext uri="{FF2B5EF4-FFF2-40B4-BE49-F238E27FC236}">
                <a16:creationId xmlns:a16="http://schemas.microsoft.com/office/drawing/2014/main" id="{CFAF9A13-960B-6D48-B5CC-45E9503323DE}"/>
              </a:ext>
            </a:extLst>
          </p:cNvPr>
          <p:cNvSpPr/>
          <p:nvPr/>
        </p:nvSpPr>
        <p:spPr>
          <a:xfrm rot="10800000">
            <a:off x="3786737" y="2495244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  <a:latin typeface="Graphik" panose="020B0503030202060203" pitchFamily="34" charset="77"/>
            </a:endParaRPr>
          </a:p>
        </p:txBody>
      </p:sp>
      <p:sp>
        <p:nvSpPr>
          <p:cNvPr id="8" name="Block Arc 124">
            <a:extLst>
              <a:ext uri="{FF2B5EF4-FFF2-40B4-BE49-F238E27FC236}">
                <a16:creationId xmlns:a16="http://schemas.microsoft.com/office/drawing/2014/main" id="{ACF2B655-1A7C-6143-A5F5-71AF33A1BF26}"/>
              </a:ext>
            </a:extLst>
          </p:cNvPr>
          <p:cNvSpPr/>
          <p:nvPr/>
        </p:nvSpPr>
        <p:spPr>
          <a:xfrm>
            <a:off x="2382453" y="2510106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  <a:latin typeface="Graphik" panose="020B0503030202060203" pitchFamily="34" charset="77"/>
            </a:endParaRPr>
          </a:p>
        </p:txBody>
      </p:sp>
      <p:sp>
        <p:nvSpPr>
          <p:cNvPr id="9" name="Block Arc 128">
            <a:extLst>
              <a:ext uri="{FF2B5EF4-FFF2-40B4-BE49-F238E27FC236}">
                <a16:creationId xmlns:a16="http://schemas.microsoft.com/office/drawing/2014/main" id="{FA41239F-C42B-2F4F-A1A3-DD09F680D872}"/>
              </a:ext>
            </a:extLst>
          </p:cNvPr>
          <p:cNvSpPr/>
          <p:nvPr/>
        </p:nvSpPr>
        <p:spPr>
          <a:xfrm>
            <a:off x="972050" y="2497406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  <a:latin typeface="Graphik" panose="020B0503030202060203" pitchFamily="34" charset="77"/>
            </a:endParaRPr>
          </a:p>
        </p:txBody>
      </p:sp>
      <p:sp>
        <p:nvSpPr>
          <p:cNvPr id="10" name="Block Arc 129">
            <a:extLst>
              <a:ext uri="{FF2B5EF4-FFF2-40B4-BE49-F238E27FC236}">
                <a16:creationId xmlns:a16="http://schemas.microsoft.com/office/drawing/2014/main" id="{DBF5131E-8F37-3F41-A654-124865901728}"/>
              </a:ext>
            </a:extLst>
          </p:cNvPr>
          <p:cNvSpPr/>
          <p:nvPr/>
        </p:nvSpPr>
        <p:spPr>
          <a:xfrm>
            <a:off x="3786737" y="2497406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  <a:latin typeface="Graphik" panose="020B0503030202060203" pitchFamily="34" charset="77"/>
            </a:endParaRPr>
          </a:p>
        </p:txBody>
      </p:sp>
      <p:sp>
        <p:nvSpPr>
          <p:cNvPr id="11" name="Block Arc 130">
            <a:extLst>
              <a:ext uri="{FF2B5EF4-FFF2-40B4-BE49-F238E27FC236}">
                <a16:creationId xmlns:a16="http://schemas.microsoft.com/office/drawing/2014/main" id="{C5D158AD-A9F1-F44E-ABB6-C458CC517268}"/>
              </a:ext>
            </a:extLst>
          </p:cNvPr>
          <p:cNvSpPr/>
          <p:nvPr/>
        </p:nvSpPr>
        <p:spPr>
          <a:xfrm>
            <a:off x="6601351" y="2497406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  <a:latin typeface="Graphik" panose="020B0503030202060203" pitchFamily="34" charset="77"/>
            </a:endParaRPr>
          </a:p>
        </p:txBody>
      </p:sp>
      <p:sp>
        <p:nvSpPr>
          <p:cNvPr id="12" name="Freeform 132">
            <a:extLst>
              <a:ext uri="{FF2B5EF4-FFF2-40B4-BE49-F238E27FC236}">
                <a16:creationId xmlns:a16="http://schemas.microsoft.com/office/drawing/2014/main" id="{4ACFB27A-3404-1549-BBC4-0E31BA36588F}"/>
              </a:ext>
            </a:extLst>
          </p:cNvPr>
          <p:cNvSpPr/>
          <p:nvPr/>
        </p:nvSpPr>
        <p:spPr>
          <a:xfrm>
            <a:off x="1313623" y="2842218"/>
            <a:ext cx="966528" cy="966528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_tradnl" sz="3600" kern="1200">
              <a:solidFill>
                <a:schemeClr val="tx1"/>
              </a:solidFill>
              <a:latin typeface="Graphik" panose="020B0503030202060203" pitchFamily="34" charset="77"/>
            </a:endParaRPr>
          </a:p>
        </p:txBody>
      </p:sp>
      <p:sp>
        <p:nvSpPr>
          <p:cNvPr id="13" name="Freeform 133">
            <a:extLst>
              <a:ext uri="{FF2B5EF4-FFF2-40B4-BE49-F238E27FC236}">
                <a16:creationId xmlns:a16="http://schemas.microsoft.com/office/drawing/2014/main" id="{105FA7EE-0F69-9941-B00F-F3F060B90EC9}"/>
              </a:ext>
            </a:extLst>
          </p:cNvPr>
          <p:cNvSpPr/>
          <p:nvPr/>
        </p:nvSpPr>
        <p:spPr>
          <a:xfrm>
            <a:off x="2733798" y="2842218"/>
            <a:ext cx="966528" cy="966528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>
            <a:solidFill>
              <a:schemeClr val="accent2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_tradnl" sz="3600" kern="1200">
              <a:solidFill>
                <a:schemeClr val="tx1"/>
              </a:solidFill>
              <a:latin typeface="Graphik" panose="020B0503030202060203" pitchFamily="34" charset="77"/>
            </a:endParaRPr>
          </a:p>
        </p:txBody>
      </p:sp>
      <p:sp>
        <p:nvSpPr>
          <p:cNvPr id="14" name="Freeform 134">
            <a:extLst>
              <a:ext uri="{FF2B5EF4-FFF2-40B4-BE49-F238E27FC236}">
                <a16:creationId xmlns:a16="http://schemas.microsoft.com/office/drawing/2014/main" id="{2E80F84A-367E-4848-9DF3-342407D03C8B}"/>
              </a:ext>
            </a:extLst>
          </p:cNvPr>
          <p:cNvSpPr/>
          <p:nvPr/>
        </p:nvSpPr>
        <p:spPr>
          <a:xfrm>
            <a:off x="4133653" y="2842218"/>
            <a:ext cx="966528" cy="966528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>
            <a:solidFill>
              <a:schemeClr val="accent3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_tradnl" sz="3600" kern="1200">
              <a:solidFill>
                <a:schemeClr val="tx1"/>
              </a:solidFill>
              <a:latin typeface="Graphik" panose="020B0503030202060203" pitchFamily="34" charset="77"/>
            </a:endParaRPr>
          </a:p>
        </p:txBody>
      </p:sp>
      <p:sp>
        <p:nvSpPr>
          <p:cNvPr id="15" name="Freeform 135">
            <a:extLst>
              <a:ext uri="{FF2B5EF4-FFF2-40B4-BE49-F238E27FC236}">
                <a16:creationId xmlns:a16="http://schemas.microsoft.com/office/drawing/2014/main" id="{0C93968D-8464-C842-8652-EDE84DECA1E0}"/>
              </a:ext>
            </a:extLst>
          </p:cNvPr>
          <p:cNvSpPr/>
          <p:nvPr/>
        </p:nvSpPr>
        <p:spPr>
          <a:xfrm>
            <a:off x="5553828" y="2842218"/>
            <a:ext cx="966528" cy="966528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_tradnl" sz="3600" kern="1200">
              <a:solidFill>
                <a:schemeClr val="tx1"/>
              </a:solidFill>
              <a:latin typeface="Graphik" panose="020B0503030202060203" pitchFamily="34" charset="77"/>
            </a:endParaRPr>
          </a:p>
        </p:txBody>
      </p:sp>
      <p:sp>
        <p:nvSpPr>
          <p:cNvPr id="16" name="Freeform 136">
            <a:extLst>
              <a:ext uri="{FF2B5EF4-FFF2-40B4-BE49-F238E27FC236}">
                <a16:creationId xmlns:a16="http://schemas.microsoft.com/office/drawing/2014/main" id="{CD194209-0C3C-9348-9101-F6E1CB00AD94}"/>
              </a:ext>
            </a:extLst>
          </p:cNvPr>
          <p:cNvSpPr/>
          <p:nvPr/>
        </p:nvSpPr>
        <p:spPr>
          <a:xfrm>
            <a:off x="6953684" y="2842218"/>
            <a:ext cx="966528" cy="966528"/>
          </a:xfrm>
          <a:custGeom>
            <a:avLst/>
            <a:gdLst>
              <a:gd name="connsiteX0" fmla="*/ 0 w 905504"/>
              <a:gd name="connsiteY0" fmla="*/ 452752 h 905504"/>
              <a:gd name="connsiteX1" fmla="*/ 132608 w 905504"/>
              <a:gd name="connsiteY1" fmla="*/ 132608 h 905504"/>
              <a:gd name="connsiteX2" fmla="*/ 452752 w 905504"/>
              <a:gd name="connsiteY2" fmla="*/ 0 h 905504"/>
              <a:gd name="connsiteX3" fmla="*/ 772896 w 905504"/>
              <a:gd name="connsiteY3" fmla="*/ 132608 h 905504"/>
              <a:gd name="connsiteX4" fmla="*/ 905504 w 905504"/>
              <a:gd name="connsiteY4" fmla="*/ 452752 h 905504"/>
              <a:gd name="connsiteX5" fmla="*/ 772896 w 905504"/>
              <a:gd name="connsiteY5" fmla="*/ 772896 h 905504"/>
              <a:gd name="connsiteX6" fmla="*/ 452752 w 905504"/>
              <a:gd name="connsiteY6" fmla="*/ 905504 h 905504"/>
              <a:gd name="connsiteX7" fmla="*/ 132608 w 905504"/>
              <a:gd name="connsiteY7" fmla="*/ 772896 h 905504"/>
              <a:gd name="connsiteX8" fmla="*/ 0 w 905504"/>
              <a:gd name="connsiteY8" fmla="*/ 452752 h 905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504" h="905504">
                <a:moveTo>
                  <a:pt x="0" y="452752"/>
                </a:moveTo>
                <a:cubicBezTo>
                  <a:pt x="0" y="332675"/>
                  <a:pt x="47701" y="217515"/>
                  <a:pt x="132608" y="132608"/>
                </a:cubicBezTo>
                <a:cubicBezTo>
                  <a:pt x="217516" y="47701"/>
                  <a:pt x="332675" y="0"/>
                  <a:pt x="452752" y="0"/>
                </a:cubicBezTo>
                <a:cubicBezTo>
                  <a:pt x="572829" y="0"/>
                  <a:pt x="687989" y="47701"/>
                  <a:pt x="772896" y="132608"/>
                </a:cubicBezTo>
                <a:cubicBezTo>
                  <a:pt x="857803" y="217516"/>
                  <a:pt x="905504" y="332675"/>
                  <a:pt x="905504" y="452752"/>
                </a:cubicBezTo>
                <a:cubicBezTo>
                  <a:pt x="905504" y="572829"/>
                  <a:pt x="857803" y="687989"/>
                  <a:pt x="772896" y="772896"/>
                </a:cubicBezTo>
                <a:cubicBezTo>
                  <a:pt x="687988" y="857803"/>
                  <a:pt x="572829" y="905504"/>
                  <a:pt x="452752" y="905504"/>
                </a:cubicBezTo>
                <a:cubicBezTo>
                  <a:pt x="332675" y="905504"/>
                  <a:pt x="217515" y="857803"/>
                  <a:pt x="132608" y="772896"/>
                </a:cubicBezTo>
                <a:cubicBezTo>
                  <a:pt x="47701" y="687988"/>
                  <a:pt x="0" y="572829"/>
                  <a:pt x="0" y="452752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82880" rIns="158008" bIns="158008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_tradnl" sz="3600" kern="1200">
              <a:solidFill>
                <a:schemeClr val="tx1"/>
              </a:solidFill>
              <a:latin typeface="Graphik" panose="020B0503030202060203" pitchFamily="34" charset="77"/>
            </a:endParaRPr>
          </a:p>
        </p:txBody>
      </p:sp>
      <p:sp>
        <p:nvSpPr>
          <p:cNvPr id="17" name="Block Arc 164">
            <a:extLst>
              <a:ext uri="{FF2B5EF4-FFF2-40B4-BE49-F238E27FC236}">
                <a16:creationId xmlns:a16="http://schemas.microsoft.com/office/drawing/2014/main" id="{1F019A61-953D-6A4C-9675-B797FFDAEA7B}"/>
              </a:ext>
            </a:extLst>
          </p:cNvPr>
          <p:cNvSpPr/>
          <p:nvPr/>
        </p:nvSpPr>
        <p:spPr>
          <a:xfrm rot="10800000">
            <a:off x="972050" y="2495243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  <a:latin typeface="Graphik" panose="020B0503030202060203" pitchFamily="34" charset="77"/>
            </a:endParaRPr>
          </a:p>
        </p:txBody>
      </p:sp>
      <p:sp>
        <p:nvSpPr>
          <p:cNvPr id="18" name="Block Arc 167">
            <a:extLst>
              <a:ext uri="{FF2B5EF4-FFF2-40B4-BE49-F238E27FC236}">
                <a16:creationId xmlns:a16="http://schemas.microsoft.com/office/drawing/2014/main" id="{F091CB71-2651-C147-A86E-4E18176AA644}"/>
              </a:ext>
            </a:extLst>
          </p:cNvPr>
          <p:cNvSpPr/>
          <p:nvPr/>
        </p:nvSpPr>
        <p:spPr>
          <a:xfrm rot="10800000">
            <a:off x="2378663" y="2495244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  <a:latin typeface="Graphik" panose="020B0503030202060203" pitchFamily="34" charset="77"/>
            </a:endParaRPr>
          </a:p>
        </p:txBody>
      </p:sp>
      <p:sp>
        <p:nvSpPr>
          <p:cNvPr id="19" name="Block Arc 169">
            <a:extLst>
              <a:ext uri="{FF2B5EF4-FFF2-40B4-BE49-F238E27FC236}">
                <a16:creationId xmlns:a16="http://schemas.microsoft.com/office/drawing/2014/main" id="{9436CBCB-7000-964F-BA45-FBAA472419D1}"/>
              </a:ext>
            </a:extLst>
          </p:cNvPr>
          <p:cNvSpPr/>
          <p:nvPr/>
        </p:nvSpPr>
        <p:spPr>
          <a:xfrm rot="10800000">
            <a:off x="6601351" y="2495244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  <a:latin typeface="Graphik" panose="020B0503030202060203" pitchFamily="34" charset="77"/>
            </a:endParaRPr>
          </a:p>
        </p:txBody>
      </p:sp>
      <p:sp>
        <p:nvSpPr>
          <p:cNvPr id="20" name="Block Arc 172">
            <a:extLst>
              <a:ext uri="{FF2B5EF4-FFF2-40B4-BE49-F238E27FC236}">
                <a16:creationId xmlns:a16="http://schemas.microsoft.com/office/drawing/2014/main" id="{28FC9303-26EB-4A41-B8CA-D0D49E572B90}"/>
              </a:ext>
            </a:extLst>
          </p:cNvPr>
          <p:cNvSpPr/>
          <p:nvPr/>
        </p:nvSpPr>
        <p:spPr>
          <a:xfrm rot="10800000">
            <a:off x="5193351" y="2495244"/>
            <a:ext cx="1663184" cy="1663184"/>
          </a:xfrm>
          <a:prstGeom prst="blockArc">
            <a:avLst>
              <a:gd name="adj1" fmla="val 10800000"/>
              <a:gd name="adj2" fmla="val 3"/>
              <a:gd name="adj3" fmla="val 1529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  <a:latin typeface="Graphik" panose="020B0503030202060203" pitchFamily="34" charset="77"/>
            </a:endParaRP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4ADCC38F-24FF-C049-A1B1-B613BD0D346B}"/>
              </a:ext>
            </a:extLst>
          </p:cNvPr>
          <p:cNvSpPr txBox="1">
            <a:spLocks/>
          </p:cNvSpPr>
          <p:nvPr/>
        </p:nvSpPr>
        <p:spPr bwMode="gray">
          <a:xfrm>
            <a:off x="1017892" y="1865457"/>
            <a:ext cx="1512168" cy="544128"/>
          </a:xfrm>
          <a:prstGeom prst="rect">
            <a:avLst/>
          </a:prstGeom>
        </p:spPr>
        <p:txBody>
          <a:bodyPr/>
          <a:lstStyle>
            <a:lvl1pPr marL="0" indent="0" algn="l" defTabSz="342892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342892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3713" indent="0" algn="l" defTabSz="342892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0" algn="l" defTabSz="34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34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b="0">
                <a:solidFill>
                  <a:schemeClr val="tx1"/>
                </a:solidFill>
                <a:latin typeface="Graphik" panose="020B0503030202060203" pitchFamily="34" charset="77"/>
              </a:rPr>
              <a:t>Dispositivos inteligentes</a:t>
            </a:r>
          </a:p>
        </p:txBody>
      </p:sp>
      <p:sp>
        <p:nvSpPr>
          <p:cNvPr id="36" name="Espace réservé du texte 8">
            <a:extLst>
              <a:ext uri="{FF2B5EF4-FFF2-40B4-BE49-F238E27FC236}">
                <a16:creationId xmlns:a16="http://schemas.microsoft.com/office/drawing/2014/main" id="{35B32A2F-C1A6-544B-8C37-8ECC698C7AE3}"/>
              </a:ext>
            </a:extLst>
          </p:cNvPr>
          <p:cNvSpPr txBox="1">
            <a:spLocks/>
          </p:cNvSpPr>
          <p:nvPr/>
        </p:nvSpPr>
        <p:spPr bwMode="gray">
          <a:xfrm>
            <a:off x="2454170" y="4300217"/>
            <a:ext cx="1512168" cy="544128"/>
          </a:xfrm>
          <a:prstGeom prst="rect">
            <a:avLst/>
          </a:prstGeom>
        </p:spPr>
        <p:txBody>
          <a:bodyPr/>
          <a:lstStyle>
            <a:lvl1pPr marL="0" indent="0" algn="l" defTabSz="342892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342892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3713" indent="0" algn="l" defTabSz="342892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0" algn="l" defTabSz="34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34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b="0">
                <a:solidFill>
                  <a:schemeClr val="tx1"/>
                </a:solidFill>
                <a:latin typeface="Graphik" panose="020B0503030202060203" pitchFamily="34" charset="77"/>
              </a:rPr>
              <a:t>Tecnología de Acceso</a:t>
            </a:r>
          </a:p>
        </p:txBody>
      </p:sp>
      <p:sp>
        <p:nvSpPr>
          <p:cNvPr id="37" name="Espace réservé du texte 8">
            <a:extLst>
              <a:ext uri="{FF2B5EF4-FFF2-40B4-BE49-F238E27FC236}">
                <a16:creationId xmlns:a16="http://schemas.microsoft.com/office/drawing/2014/main" id="{270715B5-FFA0-5E41-8664-C692A6204727}"/>
              </a:ext>
            </a:extLst>
          </p:cNvPr>
          <p:cNvSpPr txBox="1">
            <a:spLocks/>
          </p:cNvSpPr>
          <p:nvPr/>
        </p:nvSpPr>
        <p:spPr bwMode="gray">
          <a:xfrm>
            <a:off x="3770196" y="1863294"/>
            <a:ext cx="1512168" cy="544128"/>
          </a:xfrm>
          <a:prstGeom prst="rect">
            <a:avLst/>
          </a:prstGeom>
        </p:spPr>
        <p:txBody>
          <a:bodyPr/>
          <a:lstStyle>
            <a:lvl1pPr marL="0" indent="0" algn="l" defTabSz="342892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342892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3713" indent="0" algn="l" defTabSz="342892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0" algn="l" defTabSz="34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34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b="0">
                <a:solidFill>
                  <a:schemeClr val="tx1"/>
                </a:solidFill>
                <a:latin typeface="Graphik" panose="020B0503030202060203" pitchFamily="34" charset="77"/>
              </a:rPr>
              <a:t>Infraestructura de red</a:t>
            </a:r>
          </a:p>
        </p:txBody>
      </p:sp>
      <p:sp>
        <p:nvSpPr>
          <p:cNvPr id="38" name="Espace réservé du texte 8">
            <a:extLst>
              <a:ext uri="{FF2B5EF4-FFF2-40B4-BE49-F238E27FC236}">
                <a16:creationId xmlns:a16="http://schemas.microsoft.com/office/drawing/2014/main" id="{162AE566-53A9-7346-AE50-B0A27051600E}"/>
              </a:ext>
            </a:extLst>
          </p:cNvPr>
          <p:cNvSpPr txBox="1">
            <a:spLocks/>
          </p:cNvSpPr>
          <p:nvPr/>
        </p:nvSpPr>
        <p:spPr bwMode="gray">
          <a:xfrm>
            <a:off x="5268858" y="4300217"/>
            <a:ext cx="1512168" cy="544128"/>
          </a:xfrm>
          <a:prstGeom prst="rect">
            <a:avLst/>
          </a:prstGeom>
        </p:spPr>
        <p:txBody>
          <a:bodyPr/>
          <a:lstStyle>
            <a:lvl1pPr marL="0" indent="0" algn="l" defTabSz="342892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342892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3713" indent="0" algn="l" defTabSz="342892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0" algn="l" defTabSz="34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34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b="0">
                <a:solidFill>
                  <a:schemeClr val="tx1"/>
                </a:solidFill>
                <a:latin typeface="Graphik" panose="020B0503030202060203" pitchFamily="34" charset="77"/>
              </a:rPr>
              <a:t>Red Central</a:t>
            </a:r>
          </a:p>
        </p:txBody>
      </p:sp>
      <p:sp>
        <p:nvSpPr>
          <p:cNvPr id="39" name="Espace réservé du texte 8">
            <a:extLst>
              <a:ext uri="{FF2B5EF4-FFF2-40B4-BE49-F238E27FC236}">
                <a16:creationId xmlns:a16="http://schemas.microsoft.com/office/drawing/2014/main" id="{D3F34216-E25B-7448-9F1D-4D3074724599}"/>
              </a:ext>
            </a:extLst>
          </p:cNvPr>
          <p:cNvSpPr txBox="1">
            <a:spLocks/>
          </p:cNvSpPr>
          <p:nvPr/>
        </p:nvSpPr>
        <p:spPr bwMode="gray">
          <a:xfrm>
            <a:off x="6676858" y="1863294"/>
            <a:ext cx="1512168" cy="544128"/>
          </a:xfrm>
          <a:prstGeom prst="rect">
            <a:avLst/>
          </a:prstGeom>
        </p:spPr>
        <p:txBody>
          <a:bodyPr/>
          <a:lstStyle>
            <a:lvl1pPr marL="0" indent="0" algn="l" defTabSz="342892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1400" b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342892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93713" indent="0" algn="l" defTabSz="342892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0" algn="l" defTabSz="34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0" algn="l" defTabSz="34289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b="0">
                <a:solidFill>
                  <a:schemeClr val="tx1"/>
                </a:solidFill>
                <a:latin typeface="Graphik" panose="020B0503030202060203" pitchFamily="34" charset="77"/>
              </a:rPr>
              <a:t>Nube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7C5CBDF-D663-A248-A0FD-78D8CD043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467" y="3015124"/>
            <a:ext cx="303749" cy="32861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BCC1D0DB-17B2-D549-86E6-4C638166C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232" y="3052361"/>
            <a:ext cx="303749" cy="291374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DECDCF79-51EC-2043-A984-BB58FEAEC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492" y="3379309"/>
            <a:ext cx="323856" cy="309238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F2B1F57D-E65E-7443-8651-AAD52F451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603" y="3059250"/>
            <a:ext cx="598677" cy="56489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AC2BE6D6-F2E0-D74D-A1C0-77660D0C58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7391" y="3092333"/>
            <a:ext cx="508681" cy="500708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AA7CCE17-86B2-CF4C-94AE-5B9EB201D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6518" y="3083713"/>
            <a:ext cx="470509" cy="484720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14BAA861-C150-134E-8075-70C1EE70EE57}"/>
              </a:ext>
            </a:extLst>
          </p:cNvPr>
          <p:cNvSpPr txBox="1"/>
          <p:nvPr/>
        </p:nvSpPr>
        <p:spPr>
          <a:xfrm>
            <a:off x="5839679" y="2907402"/>
            <a:ext cx="3948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800"/>
              <a:t>NFV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87BDF7E5-1727-5546-9422-6BD524E11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3812" y="3155920"/>
            <a:ext cx="438134" cy="365502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FEB6673D-BB0A-074C-AB77-8E4A597D318C}"/>
              </a:ext>
            </a:extLst>
          </p:cNvPr>
          <p:cNvSpPr txBox="1"/>
          <p:nvPr/>
        </p:nvSpPr>
        <p:spPr>
          <a:xfrm>
            <a:off x="2688395" y="2975991"/>
            <a:ext cx="1065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800"/>
              <a:t>MMWAVE - LTE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5EB34996-0D3D-9340-BA5E-2708F65ADB29}"/>
              </a:ext>
            </a:extLst>
          </p:cNvPr>
          <p:cNvSpPr txBox="1"/>
          <p:nvPr/>
        </p:nvSpPr>
        <p:spPr>
          <a:xfrm>
            <a:off x="2677637" y="3465051"/>
            <a:ext cx="10650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800"/>
              <a:t>NBIOT - WIFI</a:t>
            </a: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2751BFE0-E39A-5F4C-BEE4-B904FF1F69E7}"/>
              </a:ext>
            </a:extLst>
          </p:cNvPr>
          <p:cNvSpPr/>
          <p:nvPr/>
        </p:nvSpPr>
        <p:spPr>
          <a:xfrm>
            <a:off x="-1" y="4883285"/>
            <a:ext cx="9153727" cy="260215"/>
          </a:xfrm>
          <a:custGeom>
            <a:avLst/>
            <a:gdLst>
              <a:gd name="connsiteX0" fmla="*/ 0 w 9144000"/>
              <a:gd name="connsiteY0" fmla="*/ 0 h 240760"/>
              <a:gd name="connsiteX1" fmla="*/ 9144000 w 9144000"/>
              <a:gd name="connsiteY1" fmla="*/ 0 h 240760"/>
              <a:gd name="connsiteX2" fmla="*/ 9144000 w 9144000"/>
              <a:gd name="connsiteY2" fmla="*/ 240760 h 240760"/>
              <a:gd name="connsiteX3" fmla="*/ 0 w 9144000"/>
              <a:gd name="connsiteY3" fmla="*/ 240760 h 240760"/>
              <a:gd name="connsiteX4" fmla="*/ 0 w 9144000"/>
              <a:gd name="connsiteY4" fmla="*/ 0 h 240760"/>
              <a:gd name="connsiteX0" fmla="*/ 0 w 9153727"/>
              <a:gd name="connsiteY0" fmla="*/ 505838 h 746598"/>
              <a:gd name="connsiteX1" fmla="*/ 9153727 w 9153727"/>
              <a:gd name="connsiteY1" fmla="*/ 0 h 746598"/>
              <a:gd name="connsiteX2" fmla="*/ 9144000 w 9153727"/>
              <a:gd name="connsiteY2" fmla="*/ 746598 h 746598"/>
              <a:gd name="connsiteX3" fmla="*/ 0 w 9153727"/>
              <a:gd name="connsiteY3" fmla="*/ 746598 h 746598"/>
              <a:gd name="connsiteX4" fmla="*/ 0 w 9153727"/>
              <a:gd name="connsiteY4" fmla="*/ 505838 h 746598"/>
              <a:gd name="connsiteX0" fmla="*/ 0 w 9153727"/>
              <a:gd name="connsiteY0" fmla="*/ 233463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233463 h 474223"/>
              <a:gd name="connsiteX0" fmla="*/ 0 w 9153727"/>
              <a:gd name="connsiteY0" fmla="*/ 330740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330740 h 474223"/>
              <a:gd name="connsiteX0" fmla="*/ 0 w 9153727"/>
              <a:gd name="connsiteY0" fmla="*/ 214008 h 357491"/>
              <a:gd name="connsiteX1" fmla="*/ 9153727 w 9153727"/>
              <a:gd name="connsiteY1" fmla="*/ 0 h 357491"/>
              <a:gd name="connsiteX2" fmla="*/ 9144000 w 9153727"/>
              <a:gd name="connsiteY2" fmla="*/ 357491 h 357491"/>
              <a:gd name="connsiteX3" fmla="*/ 0 w 9153727"/>
              <a:gd name="connsiteY3" fmla="*/ 357491 h 357491"/>
              <a:gd name="connsiteX4" fmla="*/ 0 w 9153727"/>
              <a:gd name="connsiteY4" fmla="*/ 214008 h 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727" h="357491">
                <a:moveTo>
                  <a:pt x="0" y="214008"/>
                </a:moveTo>
                <a:lnTo>
                  <a:pt x="9153727" y="0"/>
                </a:lnTo>
                <a:lnTo>
                  <a:pt x="9144000" y="357491"/>
                </a:lnTo>
                <a:lnTo>
                  <a:pt x="0" y="357491"/>
                </a:lnTo>
                <a:lnTo>
                  <a:pt x="0" y="214008"/>
                </a:lnTo>
                <a:close/>
              </a:path>
            </a:pathLst>
          </a:custGeom>
          <a:gradFill flip="none" rotWithShape="1">
            <a:gsLst>
              <a:gs pos="50000">
                <a:srgbClr val="C83532">
                  <a:alpha val="85000"/>
                </a:srgbClr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0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6EA5B0B-9422-CD44-927D-07F93989D4A3}"/>
              </a:ext>
            </a:extLst>
          </p:cNvPr>
          <p:cNvSpPr txBox="1"/>
          <p:nvPr/>
        </p:nvSpPr>
        <p:spPr>
          <a:xfrm>
            <a:off x="174960" y="299154"/>
            <a:ext cx="589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>
                <a:latin typeface="Graphik Black" panose="020B0503030202060203" pitchFamily="34" charset="77"/>
              </a:rPr>
              <a:t>Plan de Acción Europeo (2016)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A539DCA-897B-B345-B447-0A94BDE0FF7E}"/>
              </a:ext>
            </a:extLst>
          </p:cNvPr>
          <p:cNvGraphicFramePr/>
          <p:nvPr/>
        </p:nvGraphicFramePr>
        <p:xfrm>
          <a:off x="174960" y="687748"/>
          <a:ext cx="6902496" cy="4324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ED766519-4550-AC47-BCC4-91D036C4A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1229" y="2165731"/>
            <a:ext cx="1777811" cy="81203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6DD390A-6E62-D14E-8884-2CAF0DA128B5}"/>
              </a:ext>
            </a:extLst>
          </p:cNvPr>
          <p:cNvSpPr/>
          <p:nvPr/>
        </p:nvSpPr>
        <p:spPr>
          <a:xfrm>
            <a:off x="-1" y="4883285"/>
            <a:ext cx="9153727" cy="260215"/>
          </a:xfrm>
          <a:custGeom>
            <a:avLst/>
            <a:gdLst>
              <a:gd name="connsiteX0" fmla="*/ 0 w 9144000"/>
              <a:gd name="connsiteY0" fmla="*/ 0 h 240760"/>
              <a:gd name="connsiteX1" fmla="*/ 9144000 w 9144000"/>
              <a:gd name="connsiteY1" fmla="*/ 0 h 240760"/>
              <a:gd name="connsiteX2" fmla="*/ 9144000 w 9144000"/>
              <a:gd name="connsiteY2" fmla="*/ 240760 h 240760"/>
              <a:gd name="connsiteX3" fmla="*/ 0 w 9144000"/>
              <a:gd name="connsiteY3" fmla="*/ 240760 h 240760"/>
              <a:gd name="connsiteX4" fmla="*/ 0 w 9144000"/>
              <a:gd name="connsiteY4" fmla="*/ 0 h 240760"/>
              <a:gd name="connsiteX0" fmla="*/ 0 w 9153727"/>
              <a:gd name="connsiteY0" fmla="*/ 505838 h 746598"/>
              <a:gd name="connsiteX1" fmla="*/ 9153727 w 9153727"/>
              <a:gd name="connsiteY1" fmla="*/ 0 h 746598"/>
              <a:gd name="connsiteX2" fmla="*/ 9144000 w 9153727"/>
              <a:gd name="connsiteY2" fmla="*/ 746598 h 746598"/>
              <a:gd name="connsiteX3" fmla="*/ 0 w 9153727"/>
              <a:gd name="connsiteY3" fmla="*/ 746598 h 746598"/>
              <a:gd name="connsiteX4" fmla="*/ 0 w 9153727"/>
              <a:gd name="connsiteY4" fmla="*/ 505838 h 746598"/>
              <a:gd name="connsiteX0" fmla="*/ 0 w 9153727"/>
              <a:gd name="connsiteY0" fmla="*/ 233463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233463 h 474223"/>
              <a:gd name="connsiteX0" fmla="*/ 0 w 9153727"/>
              <a:gd name="connsiteY0" fmla="*/ 330740 h 474223"/>
              <a:gd name="connsiteX1" fmla="*/ 9153727 w 9153727"/>
              <a:gd name="connsiteY1" fmla="*/ 0 h 474223"/>
              <a:gd name="connsiteX2" fmla="*/ 9144000 w 9153727"/>
              <a:gd name="connsiteY2" fmla="*/ 474223 h 474223"/>
              <a:gd name="connsiteX3" fmla="*/ 0 w 9153727"/>
              <a:gd name="connsiteY3" fmla="*/ 474223 h 474223"/>
              <a:gd name="connsiteX4" fmla="*/ 0 w 9153727"/>
              <a:gd name="connsiteY4" fmla="*/ 330740 h 474223"/>
              <a:gd name="connsiteX0" fmla="*/ 0 w 9153727"/>
              <a:gd name="connsiteY0" fmla="*/ 214008 h 357491"/>
              <a:gd name="connsiteX1" fmla="*/ 9153727 w 9153727"/>
              <a:gd name="connsiteY1" fmla="*/ 0 h 357491"/>
              <a:gd name="connsiteX2" fmla="*/ 9144000 w 9153727"/>
              <a:gd name="connsiteY2" fmla="*/ 357491 h 357491"/>
              <a:gd name="connsiteX3" fmla="*/ 0 w 9153727"/>
              <a:gd name="connsiteY3" fmla="*/ 357491 h 357491"/>
              <a:gd name="connsiteX4" fmla="*/ 0 w 9153727"/>
              <a:gd name="connsiteY4" fmla="*/ 214008 h 3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3727" h="357491">
                <a:moveTo>
                  <a:pt x="0" y="214008"/>
                </a:moveTo>
                <a:lnTo>
                  <a:pt x="9153727" y="0"/>
                </a:lnTo>
                <a:lnTo>
                  <a:pt x="9144000" y="357491"/>
                </a:lnTo>
                <a:lnTo>
                  <a:pt x="0" y="357491"/>
                </a:lnTo>
                <a:lnTo>
                  <a:pt x="0" y="214008"/>
                </a:lnTo>
                <a:close/>
              </a:path>
            </a:pathLst>
          </a:custGeom>
          <a:gradFill flip="none" rotWithShape="1">
            <a:gsLst>
              <a:gs pos="50000">
                <a:srgbClr val="C83532">
                  <a:alpha val="85000"/>
                </a:srgbClr>
              </a:gs>
              <a:gs pos="100000">
                <a:srgbClr val="2180B4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884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r 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2333"/>
      </a:accent1>
      <a:accent2>
        <a:srgbClr val="E32333"/>
      </a:accent2>
      <a:accent3>
        <a:srgbClr val="E32333"/>
      </a:accent3>
      <a:accent4>
        <a:srgbClr val="E32333"/>
      </a:accent4>
      <a:accent5>
        <a:srgbClr val="E32333"/>
      </a:accent5>
      <a:accent6>
        <a:srgbClr val="E32333"/>
      </a:accent6>
      <a:hlink>
        <a:srgbClr val="000000"/>
      </a:hlink>
      <a:folHlink>
        <a:srgbClr val="E32333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6_04_MWCB_Presentation_Template" id="{28898545-58B0-AA4F-A9D7-B643A9DDB81C}" vid="{6BA10157-A3D3-5C48-B88A-658ABD5D105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69689</TotalTime>
  <Words>1928</Words>
  <Application>Microsoft Macintosh PowerPoint</Application>
  <PresentationFormat>Presentación en pantalla (16:9)</PresentationFormat>
  <Paragraphs>245</Paragraphs>
  <Slides>24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4" baseType="lpstr">
      <vt:lpstr>Arial</vt:lpstr>
      <vt:lpstr>Calibri</vt:lpstr>
      <vt:lpstr>Graphik</vt:lpstr>
      <vt:lpstr>Graphik Black</vt:lpstr>
      <vt:lpstr>Graphik Black</vt:lpstr>
      <vt:lpstr>Graphik light</vt:lpstr>
      <vt:lpstr>Graphik light</vt:lpstr>
      <vt:lpstr>Graphik Regular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Red Vinilo Tres</dc:creator>
  <cp:lastModifiedBy>Eduard Martin</cp:lastModifiedBy>
  <cp:revision>752</cp:revision>
  <cp:lastPrinted>2019-06-05T10:39:03Z</cp:lastPrinted>
  <dcterms:created xsi:type="dcterms:W3CDTF">2016-03-17T13:36:02Z</dcterms:created>
  <dcterms:modified xsi:type="dcterms:W3CDTF">2022-01-31T19:03:53Z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9707485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D8.0.8</vt:lpwstr>
  </property>
</Properties>
</file>